
<file path=[Content_Types].xml><?xml version="1.0" encoding="utf-8"?>
<Types xmlns="http://schemas.openxmlformats.org/package/2006/content-types">
  <Default Extension="fntdata" ContentType="application/x-fontdata"/>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8" r:id="rId9"/>
    <p:sldId id="269" r:id="rId10"/>
    <p:sldId id="270" r:id="rId11"/>
    <p:sldId id="271" r:id="rId12"/>
    <p:sldId id="264" r:id="rId13"/>
    <p:sldId id="263" r:id="rId14"/>
    <p:sldId id="274" r:id="rId15"/>
    <p:sldId id="265" r:id="rId16"/>
    <p:sldId id="273" r:id="rId17"/>
  </p:sldIdLst>
  <p:sldSz cx="12192000" cy="6858000"/>
  <p:notesSz cx="6858000" cy="9144000"/>
  <p:embeddedFontLst>
    <p:embeddedFont>
      <p:font typeface="Bahnschrift SemiBold" panose="020B0502040204020203" pitchFamily="34" charset="0"/>
      <p:bold r:id="rId19"/>
    </p:embeddedFont>
    <p:embeddedFont>
      <p:font typeface="Bahnschrift SemiCondensed" panose="020B0502040204020203" pitchFamily="34" charset="0"/>
      <p:regular r:id="rId20"/>
      <p:bold r:id="rId21"/>
    </p:embeddedFont>
    <p:embeddedFont>
      <p:font typeface="Bahnschrift SemiLight" panose="020B0502040204020203" pitchFamily="34" charset="0"/>
      <p:regular r:id="rId22"/>
    </p:embeddedFont>
    <p:embeddedFont>
      <p:font typeface="Bahnschrift SemiLight Condensed" panose="020B0502040204020203" pitchFamily="34" charset="0"/>
      <p:regular r:id="rId23"/>
    </p:embeddedFont>
    <p:embeddedFont>
      <p:font typeface="Bree Serif" panose="02000503040000020004" charset="0"/>
      <p:regular r:id="rId24"/>
    </p:embeddedFon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Segoe Print" panose="02000600000000000000" pitchFamily="2" charset="0"/>
      <p:regular r:id="rId31"/>
      <p:bold r:id="rId32"/>
    </p:embeddedFont>
  </p:embeddedFontLst>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3E3E"/>
    <a:srgbClr val="008CED"/>
    <a:srgbClr val="0C6CB3"/>
    <a:srgbClr val="242424"/>
    <a:srgbClr val="29C93F"/>
    <a:srgbClr val="FEBD2E"/>
    <a:srgbClr val="FF5F57"/>
    <a:srgbClr val="292929"/>
    <a:srgbClr val="016D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59"/>
    <p:restoredTop sz="94477" autoAdjust="0"/>
  </p:normalViewPr>
  <p:slideViewPr>
    <p:cSldViewPr showGuides="1">
      <p:cViewPr varScale="1">
        <p:scale>
          <a:sx n="80" d="100"/>
          <a:sy n="80" d="100"/>
        </p:scale>
        <p:origin x="648"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B2C06-B218-3644-8724-4CB8B350A156}" type="datetimeFigureOut">
              <a:t>8/2/2024</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959566-660B-7D44-A1EF-89E96B4D5A73}" type="slidenum">
              <a:t>‹#›</a:t>
            </a:fld>
            <a:endParaRPr lang="en-VN"/>
          </a:p>
        </p:txBody>
      </p:sp>
    </p:spTree>
    <p:extLst>
      <p:ext uri="{BB962C8B-B14F-4D97-AF65-F5344CB8AC3E}">
        <p14:creationId xmlns:p14="http://schemas.microsoft.com/office/powerpoint/2010/main" val="2023803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16959566-660B-7D44-A1EF-89E96B4D5A73}" type="slidenum">
              <a:t>4</a:t>
            </a:fld>
            <a:endParaRPr lang="en-VN"/>
          </a:p>
        </p:txBody>
      </p:sp>
    </p:spTree>
    <p:extLst>
      <p:ext uri="{BB962C8B-B14F-4D97-AF65-F5344CB8AC3E}">
        <p14:creationId xmlns:p14="http://schemas.microsoft.com/office/powerpoint/2010/main" val="1895112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16959566-660B-7D44-A1EF-89E96B4D5A73}" type="slidenum">
              <a:t>13</a:t>
            </a:fld>
            <a:endParaRPr lang="en-VN"/>
          </a:p>
        </p:txBody>
      </p:sp>
    </p:spTree>
    <p:extLst>
      <p:ext uri="{BB962C8B-B14F-4D97-AF65-F5344CB8AC3E}">
        <p14:creationId xmlns:p14="http://schemas.microsoft.com/office/powerpoint/2010/main" val="1607604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16959566-660B-7D44-A1EF-89E96B4D5A73}" type="slidenum">
              <a:t>14</a:t>
            </a:fld>
            <a:endParaRPr lang="en-VN"/>
          </a:p>
        </p:txBody>
      </p:sp>
    </p:spTree>
    <p:extLst>
      <p:ext uri="{BB962C8B-B14F-4D97-AF65-F5344CB8AC3E}">
        <p14:creationId xmlns:p14="http://schemas.microsoft.com/office/powerpoint/2010/main" val="2778642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16959566-660B-7D44-A1EF-89E96B4D5A73}" type="slidenum">
              <a:t>15</a:t>
            </a:fld>
            <a:endParaRPr lang="en-VN"/>
          </a:p>
        </p:txBody>
      </p:sp>
    </p:spTree>
    <p:extLst>
      <p:ext uri="{BB962C8B-B14F-4D97-AF65-F5344CB8AC3E}">
        <p14:creationId xmlns:p14="http://schemas.microsoft.com/office/powerpoint/2010/main" val="101991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16959566-660B-7D44-A1EF-89E96B4D5A73}" type="slidenum">
              <a:t>16</a:t>
            </a:fld>
            <a:endParaRPr lang="en-VN"/>
          </a:p>
        </p:txBody>
      </p:sp>
    </p:spTree>
    <p:extLst>
      <p:ext uri="{BB962C8B-B14F-4D97-AF65-F5344CB8AC3E}">
        <p14:creationId xmlns:p14="http://schemas.microsoft.com/office/powerpoint/2010/main" val="3777976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16959566-660B-7D44-A1EF-89E96B4D5A73}" type="slidenum">
              <a:t>5</a:t>
            </a:fld>
            <a:endParaRPr lang="en-VN"/>
          </a:p>
        </p:txBody>
      </p:sp>
    </p:spTree>
    <p:extLst>
      <p:ext uri="{BB962C8B-B14F-4D97-AF65-F5344CB8AC3E}">
        <p14:creationId xmlns:p14="http://schemas.microsoft.com/office/powerpoint/2010/main" val="1946962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16959566-660B-7D44-A1EF-89E96B4D5A73}" type="slidenum">
              <a:t>6</a:t>
            </a:fld>
            <a:endParaRPr lang="en-VN"/>
          </a:p>
        </p:txBody>
      </p:sp>
    </p:spTree>
    <p:extLst>
      <p:ext uri="{BB962C8B-B14F-4D97-AF65-F5344CB8AC3E}">
        <p14:creationId xmlns:p14="http://schemas.microsoft.com/office/powerpoint/2010/main" val="3072096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16959566-660B-7D44-A1EF-89E96B4D5A73}" type="slidenum">
              <a:t>7</a:t>
            </a:fld>
            <a:endParaRPr lang="en-VN"/>
          </a:p>
        </p:txBody>
      </p:sp>
    </p:spTree>
    <p:extLst>
      <p:ext uri="{BB962C8B-B14F-4D97-AF65-F5344CB8AC3E}">
        <p14:creationId xmlns:p14="http://schemas.microsoft.com/office/powerpoint/2010/main" val="3966790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16959566-660B-7D44-A1EF-89E96B4D5A73}" type="slidenum">
              <a:t>8</a:t>
            </a:fld>
            <a:endParaRPr lang="en-VN"/>
          </a:p>
        </p:txBody>
      </p:sp>
    </p:spTree>
    <p:extLst>
      <p:ext uri="{BB962C8B-B14F-4D97-AF65-F5344CB8AC3E}">
        <p14:creationId xmlns:p14="http://schemas.microsoft.com/office/powerpoint/2010/main" val="534826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16959566-660B-7D44-A1EF-89E96B4D5A73}" type="slidenum">
              <a:t>9</a:t>
            </a:fld>
            <a:endParaRPr lang="en-VN"/>
          </a:p>
        </p:txBody>
      </p:sp>
    </p:spTree>
    <p:extLst>
      <p:ext uri="{BB962C8B-B14F-4D97-AF65-F5344CB8AC3E}">
        <p14:creationId xmlns:p14="http://schemas.microsoft.com/office/powerpoint/2010/main" val="1144203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16959566-660B-7D44-A1EF-89E96B4D5A73}" type="slidenum">
              <a:t>10</a:t>
            </a:fld>
            <a:endParaRPr lang="en-VN"/>
          </a:p>
        </p:txBody>
      </p:sp>
    </p:spTree>
    <p:extLst>
      <p:ext uri="{BB962C8B-B14F-4D97-AF65-F5344CB8AC3E}">
        <p14:creationId xmlns:p14="http://schemas.microsoft.com/office/powerpoint/2010/main" val="1167018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16959566-660B-7D44-A1EF-89E96B4D5A73}" type="slidenum">
              <a:t>11</a:t>
            </a:fld>
            <a:endParaRPr lang="en-VN"/>
          </a:p>
        </p:txBody>
      </p:sp>
    </p:spTree>
    <p:extLst>
      <p:ext uri="{BB962C8B-B14F-4D97-AF65-F5344CB8AC3E}">
        <p14:creationId xmlns:p14="http://schemas.microsoft.com/office/powerpoint/2010/main" val="1641447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16959566-660B-7D44-A1EF-89E96B4D5A73}" type="slidenum">
              <a:t>12</a:t>
            </a:fld>
            <a:endParaRPr lang="en-VN"/>
          </a:p>
        </p:txBody>
      </p:sp>
    </p:spTree>
    <p:extLst>
      <p:ext uri="{BB962C8B-B14F-4D97-AF65-F5344CB8AC3E}">
        <p14:creationId xmlns:p14="http://schemas.microsoft.com/office/powerpoint/2010/main" val="3841051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1E005-36C6-BCA7-B34C-9B34660A62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E356F36F-E4B9-7F7A-C6FD-6A9839817C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4593AF7F-2EB3-0B50-8F80-ED012299A601}"/>
              </a:ext>
            </a:extLst>
          </p:cNvPr>
          <p:cNvSpPr>
            <a:spLocks noGrp="1"/>
          </p:cNvSpPr>
          <p:nvPr>
            <p:ph type="dt" sz="half" idx="10"/>
          </p:nvPr>
        </p:nvSpPr>
        <p:spPr/>
        <p:txBody>
          <a:bodyPr/>
          <a:lstStyle/>
          <a:p>
            <a:fld id="{B5412010-36AF-BA4C-8834-2925620C56D2}" type="datetimeFigureOut">
              <a:t>8/2/2024</a:t>
            </a:fld>
            <a:endParaRPr lang="en-VN"/>
          </a:p>
        </p:txBody>
      </p:sp>
      <p:sp>
        <p:nvSpPr>
          <p:cNvPr id="5" name="Footer Placeholder 4">
            <a:extLst>
              <a:ext uri="{FF2B5EF4-FFF2-40B4-BE49-F238E27FC236}">
                <a16:creationId xmlns:a16="http://schemas.microsoft.com/office/drawing/2014/main" id="{079A93FB-E859-4498-D69F-5EC515F0AF04}"/>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2ED7909F-A048-15DA-0FDC-05625C22C2EB}"/>
              </a:ext>
            </a:extLst>
          </p:cNvPr>
          <p:cNvSpPr>
            <a:spLocks noGrp="1"/>
          </p:cNvSpPr>
          <p:nvPr>
            <p:ph type="sldNum" sz="quarter" idx="12"/>
          </p:nvPr>
        </p:nvSpPr>
        <p:spPr/>
        <p:txBody>
          <a:bodyPr/>
          <a:lstStyle/>
          <a:p>
            <a:fld id="{8D8A1F53-23B1-434A-9575-DB5869AAD495}" type="slidenum">
              <a:t>‹#›</a:t>
            </a:fld>
            <a:endParaRPr lang="en-VN"/>
          </a:p>
        </p:txBody>
      </p:sp>
    </p:spTree>
    <p:extLst>
      <p:ext uri="{BB962C8B-B14F-4D97-AF65-F5344CB8AC3E}">
        <p14:creationId xmlns:p14="http://schemas.microsoft.com/office/powerpoint/2010/main" val="4191447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BFE4D-F45B-473C-78F9-F5D86E838B3D}"/>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780CBC3F-5343-8C69-94BA-21909167F9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8A5CCCFA-2527-01E1-4743-9FD4989CA5C0}"/>
              </a:ext>
            </a:extLst>
          </p:cNvPr>
          <p:cNvSpPr>
            <a:spLocks noGrp="1"/>
          </p:cNvSpPr>
          <p:nvPr>
            <p:ph type="dt" sz="half" idx="10"/>
          </p:nvPr>
        </p:nvSpPr>
        <p:spPr/>
        <p:txBody>
          <a:bodyPr/>
          <a:lstStyle/>
          <a:p>
            <a:fld id="{B5412010-36AF-BA4C-8834-2925620C56D2}" type="datetimeFigureOut">
              <a:t>8/2/2024</a:t>
            </a:fld>
            <a:endParaRPr lang="en-VN"/>
          </a:p>
        </p:txBody>
      </p:sp>
      <p:sp>
        <p:nvSpPr>
          <p:cNvPr id="5" name="Footer Placeholder 4">
            <a:extLst>
              <a:ext uri="{FF2B5EF4-FFF2-40B4-BE49-F238E27FC236}">
                <a16:creationId xmlns:a16="http://schemas.microsoft.com/office/drawing/2014/main" id="{F84CD0A5-6630-056E-F1D5-9638A0B95F78}"/>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F9E353CC-D636-52EA-F899-8645A3AB144C}"/>
              </a:ext>
            </a:extLst>
          </p:cNvPr>
          <p:cNvSpPr>
            <a:spLocks noGrp="1"/>
          </p:cNvSpPr>
          <p:nvPr>
            <p:ph type="sldNum" sz="quarter" idx="12"/>
          </p:nvPr>
        </p:nvSpPr>
        <p:spPr/>
        <p:txBody>
          <a:bodyPr/>
          <a:lstStyle/>
          <a:p>
            <a:fld id="{8D8A1F53-23B1-434A-9575-DB5869AAD495}" type="slidenum">
              <a:t>‹#›</a:t>
            </a:fld>
            <a:endParaRPr lang="en-VN"/>
          </a:p>
        </p:txBody>
      </p:sp>
    </p:spTree>
    <p:extLst>
      <p:ext uri="{BB962C8B-B14F-4D97-AF65-F5344CB8AC3E}">
        <p14:creationId xmlns:p14="http://schemas.microsoft.com/office/powerpoint/2010/main" val="2185493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D4C836-DC2C-5E36-9E52-9D79FE8FCD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33B26C28-FB8F-8FDD-4E38-18E1C8543B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6A95A8A7-5469-E2CF-1886-C2E26FAA0CE1}"/>
              </a:ext>
            </a:extLst>
          </p:cNvPr>
          <p:cNvSpPr>
            <a:spLocks noGrp="1"/>
          </p:cNvSpPr>
          <p:nvPr>
            <p:ph type="dt" sz="half" idx="10"/>
          </p:nvPr>
        </p:nvSpPr>
        <p:spPr/>
        <p:txBody>
          <a:bodyPr/>
          <a:lstStyle/>
          <a:p>
            <a:fld id="{B5412010-36AF-BA4C-8834-2925620C56D2}" type="datetimeFigureOut">
              <a:t>8/2/2024</a:t>
            </a:fld>
            <a:endParaRPr lang="en-VN"/>
          </a:p>
        </p:txBody>
      </p:sp>
      <p:sp>
        <p:nvSpPr>
          <p:cNvPr id="5" name="Footer Placeholder 4">
            <a:extLst>
              <a:ext uri="{FF2B5EF4-FFF2-40B4-BE49-F238E27FC236}">
                <a16:creationId xmlns:a16="http://schemas.microsoft.com/office/drawing/2014/main" id="{F3A75127-60E5-BE3E-CF18-2611B0E8C9B9}"/>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94DF2A1B-64CC-8C5B-CAA1-9BFD26853C00}"/>
              </a:ext>
            </a:extLst>
          </p:cNvPr>
          <p:cNvSpPr>
            <a:spLocks noGrp="1"/>
          </p:cNvSpPr>
          <p:nvPr>
            <p:ph type="sldNum" sz="quarter" idx="12"/>
          </p:nvPr>
        </p:nvSpPr>
        <p:spPr/>
        <p:txBody>
          <a:bodyPr/>
          <a:lstStyle/>
          <a:p>
            <a:fld id="{8D8A1F53-23B1-434A-9575-DB5869AAD495}" type="slidenum">
              <a:t>‹#›</a:t>
            </a:fld>
            <a:endParaRPr lang="en-VN"/>
          </a:p>
        </p:txBody>
      </p:sp>
    </p:spTree>
    <p:extLst>
      <p:ext uri="{BB962C8B-B14F-4D97-AF65-F5344CB8AC3E}">
        <p14:creationId xmlns:p14="http://schemas.microsoft.com/office/powerpoint/2010/main" val="370593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1DE64-F45F-4022-99A9-F71BF33877DB}"/>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8F8A7219-F41A-F5F7-0D51-F6633846FE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FC898CF6-BFC9-1775-2E7B-C7D6FB4F73A5}"/>
              </a:ext>
            </a:extLst>
          </p:cNvPr>
          <p:cNvSpPr>
            <a:spLocks noGrp="1"/>
          </p:cNvSpPr>
          <p:nvPr>
            <p:ph type="dt" sz="half" idx="10"/>
          </p:nvPr>
        </p:nvSpPr>
        <p:spPr/>
        <p:txBody>
          <a:bodyPr/>
          <a:lstStyle/>
          <a:p>
            <a:fld id="{B5412010-36AF-BA4C-8834-2925620C56D2}" type="datetimeFigureOut">
              <a:t>8/2/2024</a:t>
            </a:fld>
            <a:endParaRPr lang="en-VN"/>
          </a:p>
        </p:txBody>
      </p:sp>
      <p:sp>
        <p:nvSpPr>
          <p:cNvPr id="5" name="Footer Placeholder 4">
            <a:extLst>
              <a:ext uri="{FF2B5EF4-FFF2-40B4-BE49-F238E27FC236}">
                <a16:creationId xmlns:a16="http://schemas.microsoft.com/office/drawing/2014/main" id="{23CA2048-131F-7CA4-DA2E-7DFF84FCA501}"/>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E7C8AB95-C937-C6AC-A377-0F8FE96217A9}"/>
              </a:ext>
            </a:extLst>
          </p:cNvPr>
          <p:cNvSpPr>
            <a:spLocks noGrp="1"/>
          </p:cNvSpPr>
          <p:nvPr>
            <p:ph type="sldNum" sz="quarter" idx="12"/>
          </p:nvPr>
        </p:nvSpPr>
        <p:spPr/>
        <p:txBody>
          <a:bodyPr/>
          <a:lstStyle/>
          <a:p>
            <a:fld id="{8D8A1F53-23B1-434A-9575-DB5869AAD495}" type="slidenum">
              <a:t>‹#›</a:t>
            </a:fld>
            <a:endParaRPr lang="en-VN"/>
          </a:p>
        </p:txBody>
      </p:sp>
    </p:spTree>
    <p:extLst>
      <p:ext uri="{BB962C8B-B14F-4D97-AF65-F5344CB8AC3E}">
        <p14:creationId xmlns:p14="http://schemas.microsoft.com/office/powerpoint/2010/main" val="2223277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9BE32-6079-6D53-26C4-6D5FDE4827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97DC9AB2-B0C4-8809-3E2B-C213170899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853BE1-040B-7973-3F4D-D6892859EA7E}"/>
              </a:ext>
            </a:extLst>
          </p:cNvPr>
          <p:cNvSpPr>
            <a:spLocks noGrp="1"/>
          </p:cNvSpPr>
          <p:nvPr>
            <p:ph type="dt" sz="half" idx="10"/>
          </p:nvPr>
        </p:nvSpPr>
        <p:spPr/>
        <p:txBody>
          <a:bodyPr/>
          <a:lstStyle/>
          <a:p>
            <a:fld id="{B5412010-36AF-BA4C-8834-2925620C56D2}" type="datetimeFigureOut">
              <a:t>8/2/2024</a:t>
            </a:fld>
            <a:endParaRPr lang="en-VN"/>
          </a:p>
        </p:txBody>
      </p:sp>
      <p:sp>
        <p:nvSpPr>
          <p:cNvPr id="5" name="Footer Placeholder 4">
            <a:extLst>
              <a:ext uri="{FF2B5EF4-FFF2-40B4-BE49-F238E27FC236}">
                <a16:creationId xmlns:a16="http://schemas.microsoft.com/office/drawing/2014/main" id="{23E07704-E893-64FE-C2A5-3C1857C0BAAA}"/>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7FA6C2D7-EDA1-ECA8-5E85-75114A466B25}"/>
              </a:ext>
            </a:extLst>
          </p:cNvPr>
          <p:cNvSpPr>
            <a:spLocks noGrp="1"/>
          </p:cNvSpPr>
          <p:nvPr>
            <p:ph type="sldNum" sz="quarter" idx="12"/>
          </p:nvPr>
        </p:nvSpPr>
        <p:spPr/>
        <p:txBody>
          <a:bodyPr/>
          <a:lstStyle/>
          <a:p>
            <a:fld id="{8D8A1F53-23B1-434A-9575-DB5869AAD495}" type="slidenum">
              <a:t>‹#›</a:t>
            </a:fld>
            <a:endParaRPr lang="en-VN"/>
          </a:p>
        </p:txBody>
      </p:sp>
    </p:spTree>
    <p:extLst>
      <p:ext uri="{BB962C8B-B14F-4D97-AF65-F5344CB8AC3E}">
        <p14:creationId xmlns:p14="http://schemas.microsoft.com/office/powerpoint/2010/main" val="2454055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30CDD-1931-B861-7D55-D2DFFF06604D}"/>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CA2095A4-AAE9-6447-06D8-5932821C7E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F0164853-B4A3-2E70-00E5-CF0EF0B21E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D7FD83DA-C60A-0E08-806E-DEB36E599ADC}"/>
              </a:ext>
            </a:extLst>
          </p:cNvPr>
          <p:cNvSpPr>
            <a:spLocks noGrp="1"/>
          </p:cNvSpPr>
          <p:nvPr>
            <p:ph type="dt" sz="half" idx="10"/>
          </p:nvPr>
        </p:nvSpPr>
        <p:spPr/>
        <p:txBody>
          <a:bodyPr/>
          <a:lstStyle/>
          <a:p>
            <a:fld id="{B5412010-36AF-BA4C-8834-2925620C56D2}" type="datetimeFigureOut">
              <a:t>8/2/2024</a:t>
            </a:fld>
            <a:endParaRPr lang="en-VN"/>
          </a:p>
        </p:txBody>
      </p:sp>
      <p:sp>
        <p:nvSpPr>
          <p:cNvPr id="6" name="Footer Placeholder 5">
            <a:extLst>
              <a:ext uri="{FF2B5EF4-FFF2-40B4-BE49-F238E27FC236}">
                <a16:creationId xmlns:a16="http://schemas.microsoft.com/office/drawing/2014/main" id="{7642702E-9146-C5B9-569B-17EC73074604}"/>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905E5081-CCEC-E98D-CD83-5ABB3B1C7151}"/>
              </a:ext>
            </a:extLst>
          </p:cNvPr>
          <p:cNvSpPr>
            <a:spLocks noGrp="1"/>
          </p:cNvSpPr>
          <p:nvPr>
            <p:ph type="sldNum" sz="quarter" idx="12"/>
          </p:nvPr>
        </p:nvSpPr>
        <p:spPr/>
        <p:txBody>
          <a:bodyPr/>
          <a:lstStyle/>
          <a:p>
            <a:fld id="{8D8A1F53-23B1-434A-9575-DB5869AAD495}" type="slidenum">
              <a:t>‹#›</a:t>
            </a:fld>
            <a:endParaRPr lang="en-VN"/>
          </a:p>
        </p:txBody>
      </p:sp>
    </p:spTree>
    <p:extLst>
      <p:ext uri="{BB962C8B-B14F-4D97-AF65-F5344CB8AC3E}">
        <p14:creationId xmlns:p14="http://schemas.microsoft.com/office/powerpoint/2010/main" val="214465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81147-41A2-8F7B-1958-3CECD4D6077F}"/>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8B92E97D-705B-E531-7F4E-57768289F2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C75357-8FD6-6FB8-C927-BCBBE8BBEC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D69D80F6-6942-1CB2-B645-A4105151DD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8EB7D0-F1C8-A93B-061A-EED518DF5B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453D2658-C118-23A8-19CE-B0DB329A876E}"/>
              </a:ext>
            </a:extLst>
          </p:cNvPr>
          <p:cNvSpPr>
            <a:spLocks noGrp="1"/>
          </p:cNvSpPr>
          <p:nvPr>
            <p:ph type="dt" sz="half" idx="10"/>
          </p:nvPr>
        </p:nvSpPr>
        <p:spPr/>
        <p:txBody>
          <a:bodyPr/>
          <a:lstStyle/>
          <a:p>
            <a:fld id="{B5412010-36AF-BA4C-8834-2925620C56D2}" type="datetimeFigureOut">
              <a:t>8/2/2024</a:t>
            </a:fld>
            <a:endParaRPr lang="en-VN"/>
          </a:p>
        </p:txBody>
      </p:sp>
      <p:sp>
        <p:nvSpPr>
          <p:cNvPr id="8" name="Footer Placeholder 7">
            <a:extLst>
              <a:ext uri="{FF2B5EF4-FFF2-40B4-BE49-F238E27FC236}">
                <a16:creationId xmlns:a16="http://schemas.microsoft.com/office/drawing/2014/main" id="{6DA5BEFF-7E45-0E78-F86B-6A90C8E20FD1}"/>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C338F8BD-FE8C-926E-3E46-EAACC6FE3D30}"/>
              </a:ext>
            </a:extLst>
          </p:cNvPr>
          <p:cNvSpPr>
            <a:spLocks noGrp="1"/>
          </p:cNvSpPr>
          <p:nvPr>
            <p:ph type="sldNum" sz="quarter" idx="12"/>
          </p:nvPr>
        </p:nvSpPr>
        <p:spPr/>
        <p:txBody>
          <a:bodyPr/>
          <a:lstStyle/>
          <a:p>
            <a:fld id="{8D8A1F53-23B1-434A-9575-DB5869AAD495}" type="slidenum">
              <a:t>‹#›</a:t>
            </a:fld>
            <a:endParaRPr lang="en-VN"/>
          </a:p>
        </p:txBody>
      </p:sp>
    </p:spTree>
    <p:extLst>
      <p:ext uri="{BB962C8B-B14F-4D97-AF65-F5344CB8AC3E}">
        <p14:creationId xmlns:p14="http://schemas.microsoft.com/office/powerpoint/2010/main" val="3368081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8C20C-7E00-C00F-D31E-C2E262D1E19F}"/>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89224C43-4F27-C93D-F089-D6953453D2C5}"/>
              </a:ext>
            </a:extLst>
          </p:cNvPr>
          <p:cNvSpPr>
            <a:spLocks noGrp="1"/>
          </p:cNvSpPr>
          <p:nvPr>
            <p:ph type="dt" sz="half" idx="10"/>
          </p:nvPr>
        </p:nvSpPr>
        <p:spPr/>
        <p:txBody>
          <a:bodyPr/>
          <a:lstStyle/>
          <a:p>
            <a:fld id="{B5412010-36AF-BA4C-8834-2925620C56D2}" type="datetimeFigureOut">
              <a:t>8/2/2024</a:t>
            </a:fld>
            <a:endParaRPr lang="en-VN"/>
          </a:p>
        </p:txBody>
      </p:sp>
      <p:sp>
        <p:nvSpPr>
          <p:cNvPr id="4" name="Footer Placeholder 3">
            <a:extLst>
              <a:ext uri="{FF2B5EF4-FFF2-40B4-BE49-F238E27FC236}">
                <a16:creationId xmlns:a16="http://schemas.microsoft.com/office/drawing/2014/main" id="{1616106F-78E1-90D4-2102-A770BBC6EE7C}"/>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2F190D2B-7CE8-064B-D032-A7364E9F3EC0}"/>
              </a:ext>
            </a:extLst>
          </p:cNvPr>
          <p:cNvSpPr>
            <a:spLocks noGrp="1"/>
          </p:cNvSpPr>
          <p:nvPr>
            <p:ph type="sldNum" sz="quarter" idx="12"/>
          </p:nvPr>
        </p:nvSpPr>
        <p:spPr/>
        <p:txBody>
          <a:bodyPr/>
          <a:lstStyle/>
          <a:p>
            <a:fld id="{8D8A1F53-23B1-434A-9575-DB5869AAD495}" type="slidenum">
              <a:t>‹#›</a:t>
            </a:fld>
            <a:endParaRPr lang="en-VN"/>
          </a:p>
        </p:txBody>
      </p:sp>
    </p:spTree>
    <p:extLst>
      <p:ext uri="{BB962C8B-B14F-4D97-AF65-F5344CB8AC3E}">
        <p14:creationId xmlns:p14="http://schemas.microsoft.com/office/powerpoint/2010/main" val="4104560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67D37A-9729-9A3E-3582-E82459397F87}"/>
              </a:ext>
            </a:extLst>
          </p:cNvPr>
          <p:cNvSpPr>
            <a:spLocks noGrp="1"/>
          </p:cNvSpPr>
          <p:nvPr>
            <p:ph type="dt" sz="half" idx="10"/>
          </p:nvPr>
        </p:nvSpPr>
        <p:spPr/>
        <p:txBody>
          <a:bodyPr/>
          <a:lstStyle/>
          <a:p>
            <a:fld id="{B5412010-36AF-BA4C-8834-2925620C56D2}" type="datetimeFigureOut">
              <a:t>8/2/2024</a:t>
            </a:fld>
            <a:endParaRPr lang="en-VN"/>
          </a:p>
        </p:txBody>
      </p:sp>
      <p:sp>
        <p:nvSpPr>
          <p:cNvPr id="3" name="Footer Placeholder 2">
            <a:extLst>
              <a:ext uri="{FF2B5EF4-FFF2-40B4-BE49-F238E27FC236}">
                <a16:creationId xmlns:a16="http://schemas.microsoft.com/office/drawing/2014/main" id="{F4E5F045-0A7E-24F6-9ED9-717F6BE1D4BE}"/>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94125967-94E4-2CCA-30FB-274F239F4BAA}"/>
              </a:ext>
            </a:extLst>
          </p:cNvPr>
          <p:cNvSpPr>
            <a:spLocks noGrp="1"/>
          </p:cNvSpPr>
          <p:nvPr>
            <p:ph type="sldNum" sz="quarter" idx="12"/>
          </p:nvPr>
        </p:nvSpPr>
        <p:spPr/>
        <p:txBody>
          <a:bodyPr/>
          <a:lstStyle/>
          <a:p>
            <a:fld id="{8D8A1F53-23B1-434A-9575-DB5869AAD495}" type="slidenum">
              <a:t>‹#›</a:t>
            </a:fld>
            <a:endParaRPr lang="en-VN"/>
          </a:p>
        </p:txBody>
      </p:sp>
    </p:spTree>
    <p:extLst>
      <p:ext uri="{BB962C8B-B14F-4D97-AF65-F5344CB8AC3E}">
        <p14:creationId xmlns:p14="http://schemas.microsoft.com/office/powerpoint/2010/main" val="2909098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70D1-CEFC-E2C0-8CD2-C76C3C4D9D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9226B438-1A34-918E-67ED-CB2719AD6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8B88380F-8843-73C0-58DF-A0557512BA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A8BFD1-078B-66AC-AE69-51A61400896A}"/>
              </a:ext>
            </a:extLst>
          </p:cNvPr>
          <p:cNvSpPr>
            <a:spLocks noGrp="1"/>
          </p:cNvSpPr>
          <p:nvPr>
            <p:ph type="dt" sz="half" idx="10"/>
          </p:nvPr>
        </p:nvSpPr>
        <p:spPr/>
        <p:txBody>
          <a:bodyPr/>
          <a:lstStyle/>
          <a:p>
            <a:fld id="{B5412010-36AF-BA4C-8834-2925620C56D2}" type="datetimeFigureOut">
              <a:t>8/2/2024</a:t>
            </a:fld>
            <a:endParaRPr lang="en-VN"/>
          </a:p>
        </p:txBody>
      </p:sp>
      <p:sp>
        <p:nvSpPr>
          <p:cNvPr id="6" name="Footer Placeholder 5">
            <a:extLst>
              <a:ext uri="{FF2B5EF4-FFF2-40B4-BE49-F238E27FC236}">
                <a16:creationId xmlns:a16="http://schemas.microsoft.com/office/drawing/2014/main" id="{96DE1558-1953-0FC7-4815-F99C3F668345}"/>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35B397ED-EE90-B4FB-97F6-B00DC2E56E5A}"/>
              </a:ext>
            </a:extLst>
          </p:cNvPr>
          <p:cNvSpPr>
            <a:spLocks noGrp="1"/>
          </p:cNvSpPr>
          <p:nvPr>
            <p:ph type="sldNum" sz="quarter" idx="12"/>
          </p:nvPr>
        </p:nvSpPr>
        <p:spPr/>
        <p:txBody>
          <a:bodyPr/>
          <a:lstStyle/>
          <a:p>
            <a:fld id="{8D8A1F53-23B1-434A-9575-DB5869AAD495}" type="slidenum">
              <a:t>‹#›</a:t>
            </a:fld>
            <a:endParaRPr lang="en-VN"/>
          </a:p>
        </p:txBody>
      </p:sp>
    </p:spTree>
    <p:extLst>
      <p:ext uri="{BB962C8B-B14F-4D97-AF65-F5344CB8AC3E}">
        <p14:creationId xmlns:p14="http://schemas.microsoft.com/office/powerpoint/2010/main" val="1733662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FF4C8-47F1-A35B-F192-386B69BBC7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3A4FA2B7-DC97-A4F7-E9C2-E70DCBA563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E83BAE15-C6D2-C39F-EF30-43053A0E9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156EC5-6060-FA8B-59F8-D8827ECFBE4F}"/>
              </a:ext>
            </a:extLst>
          </p:cNvPr>
          <p:cNvSpPr>
            <a:spLocks noGrp="1"/>
          </p:cNvSpPr>
          <p:nvPr>
            <p:ph type="dt" sz="half" idx="10"/>
          </p:nvPr>
        </p:nvSpPr>
        <p:spPr/>
        <p:txBody>
          <a:bodyPr/>
          <a:lstStyle/>
          <a:p>
            <a:fld id="{B5412010-36AF-BA4C-8834-2925620C56D2}" type="datetimeFigureOut">
              <a:t>8/2/2024</a:t>
            </a:fld>
            <a:endParaRPr lang="en-VN"/>
          </a:p>
        </p:txBody>
      </p:sp>
      <p:sp>
        <p:nvSpPr>
          <p:cNvPr id="6" name="Footer Placeholder 5">
            <a:extLst>
              <a:ext uri="{FF2B5EF4-FFF2-40B4-BE49-F238E27FC236}">
                <a16:creationId xmlns:a16="http://schemas.microsoft.com/office/drawing/2014/main" id="{61847758-C2FD-B67C-9DE1-E78DEFD070A0}"/>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84A1DC52-29CD-8B33-34CD-D49E9124A42E}"/>
              </a:ext>
            </a:extLst>
          </p:cNvPr>
          <p:cNvSpPr>
            <a:spLocks noGrp="1"/>
          </p:cNvSpPr>
          <p:nvPr>
            <p:ph type="sldNum" sz="quarter" idx="12"/>
          </p:nvPr>
        </p:nvSpPr>
        <p:spPr/>
        <p:txBody>
          <a:bodyPr/>
          <a:lstStyle/>
          <a:p>
            <a:fld id="{8D8A1F53-23B1-434A-9575-DB5869AAD495}" type="slidenum">
              <a:t>‹#›</a:t>
            </a:fld>
            <a:endParaRPr lang="en-VN"/>
          </a:p>
        </p:txBody>
      </p:sp>
    </p:spTree>
    <p:extLst>
      <p:ext uri="{BB962C8B-B14F-4D97-AF65-F5344CB8AC3E}">
        <p14:creationId xmlns:p14="http://schemas.microsoft.com/office/powerpoint/2010/main" val="1764777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421A0D-098B-02AF-A0F4-9B27DF4631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8154D3F4-8F59-4A46-47A8-681C70076A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F0790D5C-8826-8183-B6C4-5B70EA2828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12010-36AF-BA4C-8834-2925620C56D2}" type="datetimeFigureOut">
              <a:t>8/2/2024</a:t>
            </a:fld>
            <a:endParaRPr lang="en-VN"/>
          </a:p>
        </p:txBody>
      </p:sp>
      <p:sp>
        <p:nvSpPr>
          <p:cNvPr id="5" name="Footer Placeholder 4">
            <a:extLst>
              <a:ext uri="{FF2B5EF4-FFF2-40B4-BE49-F238E27FC236}">
                <a16:creationId xmlns:a16="http://schemas.microsoft.com/office/drawing/2014/main" id="{E460D3B4-F448-C6FE-CA40-1B42BCF778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2F57E5B0-9F45-443B-F323-C553461FA0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A1F53-23B1-434A-9575-DB5869AAD495}" type="slidenum">
              <a:t>‹#›</a:t>
            </a:fld>
            <a:endParaRPr lang="en-VN"/>
          </a:p>
        </p:txBody>
      </p:sp>
    </p:spTree>
    <p:extLst>
      <p:ext uri="{BB962C8B-B14F-4D97-AF65-F5344CB8AC3E}">
        <p14:creationId xmlns:p14="http://schemas.microsoft.com/office/powerpoint/2010/main" val="3297384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0.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0.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jfif"/><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olorful background with a few layers of color&#10;&#10;Description automatically generated with medium confidence">
            <a:extLst>
              <a:ext uri="{FF2B5EF4-FFF2-40B4-BE49-F238E27FC236}">
                <a16:creationId xmlns:a16="http://schemas.microsoft.com/office/drawing/2014/main" id="{0B9F9BA0-F85F-CE18-A95B-EEF3A3FC9B57}"/>
              </a:ext>
            </a:extLst>
          </p:cNvPr>
          <p:cNvPicPr>
            <a:picLocks noChangeAspect="1"/>
          </p:cNvPicPr>
          <p:nvPr/>
        </p:nvPicPr>
        <p:blipFill>
          <a:blip r:embed="rId2"/>
          <a:stretch>
            <a:fillRect/>
          </a:stretch>
        </p:blipFill>
        <p:spPr>
          <a:xfrm>
            <a:off x="-1" y="0"/>
            <a:ext cx="12246429" cy="6858000"/>
          </a:xfrm>
          <a:prstGeom prst="rect">
            <a:avLst/>
          </a:prstGeom>
        </p:spPr>
      </p:pic>
      <p:sp>
        <p:nvSpPr>
          <p:cNvPr id="10" name="!!Rectangle 9">
            <a:extLst>
              <a:ext uri="{FF2B5EF4-FFF2-40B4-BE49-F238E27FC236}">
                <a16:creationId xmlns:a16="http://schemas.microsoft.com/office/drawing/2014/main" id="{E55512EF-FE85-FC46-BD36-CCBFC935A022}"/>
              </a:ext>
            </a:extLst>
          </p:cNvPr>
          <p:cNvSpPr/>
          <p:nvPr/>
        </p:nvSpPr>
        <p:spPr>
          <a:xfrm>
            <a:off x="-17986" y="0"/>
            <a:ext cx="12264413"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Rounded Rectangle 5">
            <a:extLst>
              <a:ext uri="{FF2B5EF4-FFF2-40B4-BE49-F238E27FC236}">
                <a16:creationId xmlns:a16="http://schemas.microsoft.com/office/drawing/2014/main" id="{94C49183-8F15-CBD6-68E3-147CA168ECBB}"/>
              </a:ext>
            </a:extLst>
          </p:cNvPr>
          <p:cNvSpPr/>
          <p:nvPr/>
        </p:nvSpPr>
        <p:spPr>
          <a:xfrm>
            <a:off x="4907868" y="116632"/>
            <a:ext cx="2376264" cy="504056"/>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5" name="Picture 4" descr="A black and white apple logo&#10;&#10;Description automatically generated">
            <a:extLst>
              <a:ext uri="{FF2B5EF4-FFF2-40B4-BE49-F238E27FC236}">
                <a16:creationId xmlns:a16="http://schemas.microsoft.com/office/drawing/2014/main" id="{5674553F-5C48-53E4-BA67-57A621C82FF1}"/>
              </a:ext>
            </a:extLst>
          </p:cNvPr>
          <p:cNvPicPr>
            <a:picLocks noChangeAspect="1"/>
          </p:cNvPicPr>
          <p:nvPr/>
        </p:nvPicPr>
        <p:blipFill>
          <a:blip r:embed="rId3"/>
          <a:stretch>
            <a:fillRect/>
          </a:stretch>
        </p:blipFill>
        <p:spPr>
          <a:xfrm>
            <a:off x="3727737" y="1916832"/>
            <a:ext cx="4736526" cy="2664296"/>
          </a:xfrm>
          <a:prstGeom prst="rect">
            <a:avLst/>
          </a:prstGeom>
        </p:spPr>
      </p:pic>
      <p:pic>
        <p:nvPicPr>
          <p:cNvPr id="9" name="!!Picture 2" descr="A blue face with a black background&#10;&#10;Description automatically generated">
            <a:extLst>
              <a:ext uri="{FF2B5EF4-FFF2-40B4-BE49-F238E27FC236}">
                <a16:creationId xmlns:a16="http://schemas.microsoft.com/office/drawing/2014/main" id="{46D65941-2782-EAAD-CB58-83D78283836F}"/>
              </a:ext>
            </a:extLst>
          </p:cNvPr>
          <p:cNvPicPr>
            <a:picLocks noChangeAspect="1"/>
          </p:cNvPicPr>
          <p:nvPr/>
        </p:nvPicPr>
        <p:blipFill>
          <a:blip r:embed="rId4">
            <a:alphaModFix amt="0"/>
          </a:blip>
          <a:stretch>
            <a:fillRect/>
          </a:stretch>
        </p:blipFill>
        <p:spPr>
          <a:xfrm>
            <a:off x="5915980" y="188640"/>
            <a:ext cx="360040" cy="360040"/>
          </a:xfrm>
          <a:prstGeom prst="rect">
            <a:avLst/>
          </a:prstGeom>
        </p:spPr>
      </p:pic>
    </p:spTree>
    <p:extLst>
      <p:ext uri="{BB962C8B-B14F-4D97-AF65-F5344CB8AC3E}">
        <p14:creationId xmlns:p14="http://schemas.microsoft.com/office/powerpoint/2010/main" val="2570939435"/>
      </p:ext>
    </p:extLst>
  </p:cSld>
  <p:clrMapOvr>
    <a:masterClrMapping/>
  </p:clrMapOvr>
  <mc:AlternateContent xmlns:mc="http://schemas.openxmlformats.org/markup-compatibility/2006" xmlns:p14="http://schemas.microsoft.com/office/powerpoint/2010/main">
    <mc:Choice Requires="p14">
      <p:transition spd="slow" p14:dur="2000" advTm="0">
        <p14:reveal/>
      </p:transition>
    </mc:Choice>
    <mc:Fallback xmlns="">
      <p:transition spd="slow"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8A0503-D1F1-08A1-2EE6-23A0D1DC8186}"/>
              </a:ext>
            </a:extLst>
          </p:cNvPr>
          <p:cNvPicPr>
            <a:picLocks noChangeAspect="1"/>
          </p:cNvPicPr>
          <p:nvPr/>
        </p:nvPicPr>
        <p:blipFill rotWithShape="1">
          <a:blip r:embed="rId3"/>
          <a:srcRect t="40739" b="20437"/>
          <a:stretch/>
        </p:blipFill>
        <p:spPr>
          <a:xfrm>
            <a:off x="-17985" y="2122481"/>
            <a:ext cx="12264412" cy="4761445"/>
          </a:xfrm>
          <a:prstGeom prst="rect">
            <a:avLst/>
          </a:prstGeom>
        </p:spPr>
      </p:pic>
      <p:sp>
        <p:nvSpPr>
          <p:cNvPr id="3" name="!!Rectangle 2">
            <a:extLst>
              <a:ext uri="{FF2B5EF4-FFF2-40B4-BE49-F238E27FC236}">
                <a16:creationId xmlns:a16="http://schemas.microsoft.com/office/drawing/2014/main" id="{4295B201-379F-E574-7A93-495280A21B89}"/>
              </a:ext>
            </a:extLst>
          </p:cNvPr>
          <p:cNvSpPr/>
          <p:nvPr/>
        </p:nvSpPr>
        <p:spPr>
          <a:xfrm>
            <a:off x="-17985" y="3958982"/>
            <a:ext cx="12264412" cy="2924944"/>
          </a:xfrm>
          <a:prstGeom prst="rect">
            <a:avLst/>
          </a:prstGeom>
          <a:gradFill>
            <a:gsLst>
              <a:gs pos="0">
                <a:schemeClr val="tx1">
                  <a:alpha val="0"/>
                </a:schemeClr>
              </a:gs>
              <a:gs pos="99000">
                <a:schemeClr val="tx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ounded Rectangle 8">
            <a:extLst>
              <a:ext uri="{FF2B5EF4-FFF2-40B4-BE49-F238E27FC236}">
                <a16:creationId xmlns:a16="http://schemas.microsoft.com/office/drawing/2014/main" id="{1658F4B8-10FB-E44D-9591-7F62655BE8D2}"/>
              </a:ext>
            </a:extLst>
          </p:cNvPr>
          <p:cNvSpPr/>
          <p:nvPr/>
        </p:nvSpPr>
        <p:spPr>
          <a:xfrm>
            <a:off x="2747628" y="4503203"/>
            <a:ext cx="9181020" cy="1903944"/>
          </a:xfrm>
          <a:prstGeom prst="roundRect">
            <a:avLst/>
          </a:prstGeom>
          <a:solidFill>
            <a:schemeClr val="bg1">
              <a:alpha val="3808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Bree Serif" panose="02000503040000020004" pitchFamily="2" charset="77"/>
              </a:rPr>
              <a:t>Insert </a:t>
            </a:r>
            <a:r>
              <a:rPr lang="en-US" sz="1400" dirty="0" err="1">
                <a:solidFill>
                  <a:schemeClr val="bg1"/>
                </a:solidFill>
                <a:latin typeface="Bree Serif" panose="02000503040000020004" pitchFamily="2" charset="77"/>
              </a:rPr>
              <a:t>Dữ</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Liệu</a:t>
            </a:r>
            <a:r>
              <a:rPr lang="en-US" sz="1400" dirty="0">
                <a:solidFill>
                  <a:schemeClr val="bg1"/>
                </a:solidFill>
                <a:latin typeface="Bree Serif" panose="02000503040000020004" pitchFamily="2" charset="77"/>
              </a:rPr>
              <a:t> Database</a:t>
            </a:r>
          </a:p>
          <a:p>
            <a:r>
              <a:rPr lang="en-US" sz="1400" dirty="0" err="1">
                <a:solidFill>
                  <a:schemeClr val="bg1"/>
                </a:solidFill>
                <a:latin typeface="Bree Serif" panose="02000503040000020004" pitchFamily="2" charset="77"/>
              </a:rPr>
              <a:t>Viết</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Báo</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Cáo</a:t>
            </a:r>
            <a:br>
              <a:rPr lang="en-US" sz="1400" dirty="0">
                <a:solidFill>
                  <a:schemeClr val="bg1"/>
                </a:solidFill>
                <a:latin typeface="Bree Serif" panose="02000503040000020004" pitchFamily="2" charset="77"/>
              </a:rPr>
            </a:br>
            <a:r>
              <a:rPr lang="en-US" sz="1400" dirty="0" err="1">
                <a:solidFill>
                  <a:schemeClr val="bg1"/>
                </a:solidFill>
                <a:latin typeface="Bree Serif" panose="02000503040000020004" pitchFamily="2" charset="77"/>
              </a:rPr>
              <a:t>Kiểm</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Lỗi</a:t>
            </a:r>
            <a:br>
              <a:rPr lang="en-US" sz="1400" dirty="0">
                <a:solidFill>
                  <a:schemeClr val="bg1"/>
                </a:solidFill>
                <a:latin typeface="Bree Serif" panose="02000503040000020004" pitchFamily="2" charset="77"/>
              </a:rPr>
            </a:br>
            <a:r>
              <a:rPr lang="en-US" sz="1400" dirty="0">
                <a:solidFill>
                  <a:schemeClr val="bg1"/>
                </a:solidFill>
                <a:latin typeface="Bree Serif" panose="02000503040000020004" pitchFamily="2" charset="77"/>
              </a:rPr>
              <a:t> </a:t>
            </a:r>
            <a:br>
              <a:rPr lang="en-US" sz="1400" dirty="0">
                <a:solidFill>
                  <a:schemeClr val="bg1"/>
                </a:solidFill>
                <a:latin typeface="Bree Serif" panose="02000503040000020004" pitchFamily="2" charset="77"/>
              </a:rPr>
            </a:br>
            <a:r>
              <a:rPr lang="en-US" sz="1400" dirty="0" err="1">
                <a:solidFill>
                  <a:schemeClr val="bg1"/>
                </a:solidFill>
                <a:latin typeface="Bree Serif" panose="02000503040000020004" pitchFamily="2" charset="77"/>
              </a:rPr>
              <a:t>Thiết</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Kế</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Các</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Chức</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Năng</a:t>
            </a:r>
            <a:r>
              <a:rPr lang="en-US" sz="1400" dirty="0">
                <a:solidFill>
                  <a:schemeClr val="bg1"/>
                </a:solidFill>
                <a:latin typeface="Bree Serif" panose="02000503040000020004" pitchFamily="2" charset="77"/>
              </a:rPr>
              <a:t> :</a:t>
            </a:r>
            <a:br>
              <a:rPr lang="en-US" sz="1400" dirty="0">
                <a:solidFill>
                  <a:schemeClr val="bg1"/>
                </a:solidFill>
                <a:latin typeface="Bree Serif" panose="02000503040000020004" pitchFamily="2" charset="77"/>
              </a:rPr>
            </a:br>
            <a:r>
              <a:rPr lang="en-US" sz="1400" dirty="0">
                <a:solidFill>
                  <a:schemeClr val="bg1"/>
                </a:solidFill>
                <a:latin typeface="Bree Serif" panose="02000503040000020004" pitchFamily="2" charset="77"/>
              </a:rPr>
              <a:t>+) Form Menu</a:t>
            </a:r>
            <a:br>
              <a:rPr lang="en-US" sz="1400" dirty="0">
                <a:solidFill>
                  <a:schemeClr val="bg1"/>
                </a:solidFill>
                <a:latin typeface="Bree Serif" panose="02000503040000020004" pitchFamily="2" charset="77"/>
              </a:rPr>
            </a:b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Quản</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Lý</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Thống</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Kê</a:t>
            </a:r>
            <a:endParaRPr lang="en-VN" sz="1400" dirty="0">
              <a:solidFill>
                <a:schemeClr val="bg1"/>
              </a:solidFill>
              <a:latin typeface="Bree Serif" panose="02000503040000020004" pitchFamily="2" charset="77"/>
            </a:endParaRPr>
          </a:p>
        </p:txBody>
      </p:sp>
      <p:sp>
        <p:nvSpPr>
          <p:cNvPr id="4" name="!!Rounded Rectangle 5">
            <a:extLst>
              <a:ext uri="{FF2B5EF4-FFF2-40B4-BE49-F238E27FC236}">
                <a16:creationId xmlns:a16="http://schemas.microsoft.com/office/drawing/2014/main" id="{E07CFF8D-545F-65D5-D56E-6EF9B08001B4}"/>
              </a:ext>
            </a:extLst>
          </p:cNvPr>
          <p:cNvSpPr/>
          <p:nvPr/>
        </p:nvSpPr>
        <p:spPr>
          <a:xfrm>
            <a:off x="4853862" y="107799"/>
            <a:ext cx="2484276"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0" name="TextBox 39">
            <a:extLst>
              <a:ext uri="{FF2B5EF4-FFF2-40B4-BE49-F238E27FC236}">
                <a16:creationId xmlns:a16="http://schemas.microsoft.com/office/drawing/2014/main" id="{3DA79A19-1D6E-EB77-BEF2-302A9564380F}"/>
              </a:ext>
            </a:extLst>
          </p:cNvPr>
          <p:cNvSpPr txBox="1"/>
          <p:nvPr/>
        </p:nvSpPr>
        <p:spPr>
          <a:xfrm>
            <a:off x="2603612" y="1697681"/>
            <a:ext cx="6984776" cy="276999"/>
          </a:xfrm>
          <a:prstGeom prst="rect">
            <a:avLst/>
          </a:prstGeom>
          <a:noFill/>
        </p:spPr>
        <p:txBody>
          <a:bodyPr wrap="square" rtlCol="0">
            <a:spAutoFit/>
          </a:bodyPr>
          <a:lstStyle/>
          <a:p>
            <a:pPr algn="ctr"/>
            <a:r>
              <a:rPr lang="en-US" sz="1200" dirty="0">
                <a:solidFill>
                  <a:schemeClr val="bg1"/>
                </a:solidFill>
                <a:latin typeface="Bree Serif" panose="02000503040000020004" pitchFamily="2" charset="77"/>
              </a:rPr>
              <a:t>Member : </a:t>
            </a:r>
            <a:r>
              <a:rPr lang="en-US" sz="1200" dirty="0" err="1">
                <a:solidFill>
                  <a:schemeClr val="bg1"/>
                </a:solidFill>
                <a:latin typeface="Bree Serif" panose="02000503040000020004" pitchFamily="2" charset="77"/>
              </a:rPr>
              <a:t>Nguyễn</a:t>
            </a:r>
            <a:r>
              <a:rPr lang="en-US" sz="1200" dirty="0">
                <a:solidFill>
                  <a:schemeClr val="bg1"/>
                </a:solidFill>
                <a:latin typeface="Bree Serif" panose="02000503040000020004" pitchFamily="2" charset="77"/>
              </a:rPr>
              <a:t> </a:t>
            </a:r>
            <a:r>
              <a:rPr lang="en-US" sz="1200" dirty="0" err="1">
                <a:solidFill>
                  <a:schemeClr val="bg1"/>
                </a:solidFill>
                <a:latin typeface="Bree Serif" panose="02000503040000020004" pitchFamily="2" charset="77"/>
              </a:rPr>
              <a:t>Đức</a:t>
            </a:r>
            <a:r>
              <a:rPr lang="en-US" sz="1200" dirty="0">
                <a:solidFill>
                  <a:schemeClr val="bg1"/>
                </a:solidFill>
                <a:latin typeface="Bree Serif" panose="02000503040000020004" pitchFamily="2" charset="77"/>
              </a:rPr>
              <a:t> </a:t>
            </a:r>
            <a:r>
              <a:rPr lang="en-US" sz="1200" dirty="0" err="1">
                <a:solidFill>
                  <a:schemeClr val="bg1"/>
                </a:solidFill>
                <a:latin typeface="Bree Serif" panose="02000503040000020004" pitchFamily="2" charset="77"/>
              </a:rPr>
              <a:t>Thắng</a:t>
            </a:r>
            <a:endParaRPr lang="en-VN" sz="1200" dirty="0">
              <a:solidFill>
                <a:schemeClr val="bg1"/>
              </a:solidFill>
              <a:latin typeface="Bree Serif" panose="02000503040000020004" pitchFamily="2" charset="77"/>
            </a:endParaRPr>
          </a:p>
        </p:txBody>
      </p:sp>
      <p:sp>
        <p:nvSpPr>
          <p:cNvPr id="41" name="TextBox 40">
            <a:extLst>
              <a:ext uri="{FF2B5EF4-FFF2-40B4-BE49-F238E27FC236}">
                <a16:creationId xmlns:a16="http://schemas.microsoft.com/office/drawing/2014/main" id="{152E148D-433A-53F0-DBCE-B1C70E6AAEEF}"/>
              </a:ext>
            </a:extLst>
          </p:cNvPr>
          <p:cNvSpPr txBox="1"/>
          <p:nvPr/>
        </p:nvSpPr>
        <p:spPr>
          <a:xfrm>
            <a:off x="2927648" y="764945"/>
            <a:ext cx="6984776" cy="830997"/>
          </a:xfrm>
          <a:prstGeom prst="rect">
            <a:avLst/>
          </a:prstGeom>
          <a:noFill/>
        </p:spPr>
        <p:txBody>
          <a:bodyPr wrap="square" rtlCol="0">
            <a:spAutoFit/>
          </a:bodyPr>
          <a:lstStyle/>
          <a:p>
            <a:pPr algn="ctr"/>
            <a:r>
              <a:rPr lang="en-US" sz="4800" dirty="0" err="1">
                <a:solidFill>
                  <a:schemeClr val="bg1"/>
                </a:solidFill>
                <a:latin typeface="Bahnschrift SemiLight" panose="020B0502040204020203" pitchFamily="34" charset="0"/>
              </a:rPr>
              <a:t>Phân</a:t>
            </a:r>
            <a:r>
              <a:rPr lang="en-US" sz="4800" dirty="0">
                <a:solidFill>
                  <a:schemeClr val="bg1"/>
                </a:solidFill>
                <a:latin typeface="Bahnschrift SemiLight" panose="020B0502040204020203" pitchFamily="34" charset="0"/>
              </a:rPr>
              <a:t> </a:t>
            </a:r>
            <a:r>
              <a:rPr lang="en-US" sz="4800" dirty="0" err="1">
                <a:solidFill>
                  <a:schemeClr val="bg1"/>
                </a:solidFill>
                <a:latin typeface="Bahnschrift SemiLight" panose="020B0502040204020203" pitchFamily="34" charset="0"/>
              </a:rPr>
              <a:t>Công</a:t>
            </a:r>
            <a:r>
              <a:rPr lang="en-US" sz="4800" dirty="0">
                <a:solidFill>
                  <a:schemeClr val="bg1"/>
                </a:solidFill>
                <a:latin typeface="Bahnschrift SemiLight" panose="020B0502040204020203" pitchFamily="34" charset="0"/>
              </a:rPr>
              <a:t> CÔNG VIỆC</a:t>
            </a:r>
            <a:endParaRPr lang="en-VN" sz="4800" dirty="0">
              <a:solidFill>
                <a:schemeClr val="bg1"/>
              </a:solidFill>
              <a:latin typeface="Bahnschrift SemiLight" panose="020B0502040204020203" pitchFamily="34" charset="0"/>
            </a:endParaRPr>
          </a:p>
        </p:txBody>
      </p:sp>
      <p:sp>
        <p:nvSpPr>
          <p:cNvPr id="65" name="!!TextBox 4">
            <a:extLst>
              <a:ext uri="{FF2B5EF4-FFF2-40B4-BE49-F238E27FC236}">
                <a16:creationId xmlns:a16="http://schemas.microsoft.com/office/drawing/2014/main" id="{BDCAE124-80C8-35BF-2439-C515412D09E9}"/>
              </a:ext>
            </a:extLst>
          </p:cNvPr>
          <p:cNvSpPr txBox="1"/>
          <p:nvPr/>
        </p:nvSpPr>
        <p:spPr>
          <a:xfrm>
            <a:off x="4126360" y="2132894"/>
            <a:ext cx="4018895" cy="784830"/>
          </a:xfrm>
          <a:prstGeom prst="rect">
            <a:avLst/>
          </a:prstGeom>
          <a:noFill/>
        </p:spPr>
        <p:txBody>
          <a:bodyPr wrap="square">
            <a:spAutoFit/>
          </a:bodyPr>
          <a:lstStyle/>
          <a:p>
            <a:pPr algn="ctr"/>
            <a:r>
              <a:rPr lang="vi-VN" sz="900" b="0" i="0" u="none" strike="noStrike">
                <a:noFill/>
                <a:effectLst/>
                <a:latin typeface="Bree Serif" panose="02000503040000020004" pitchFamily="2" charset="77"/>
              </a:rPr>
              <a:t>Tác phẩm Vợ nhặt được viết ngay sau khi Cách mạng tháng Tám thành công nhưng còn dang dở và bị mất bản thảo. Truyện có tiền thân là tiểu thuyết Xóm ngụ cư được in trong tập Con chó xấu xí Truyện đã khắc họa tình cảnh thê thảm của người nông dân Việt Nam trong nạn đói khủng khiếp năm 1945 cướp đi sinh mạng của hơn 2 triệu đồng bào ta.</a:t>
            </a:r>
            <a:endParaRPr lang="en-VN" sz="900">
              <a:noFill/>
              <a:latin typeface="Bree Serif" panose="02000503040000020004" pitchFamily="2" charset="77"/>
            </a:endParaRPr>
          </a:p>
        </p:txBody>
      </p:sp>
      <p:sp>
        <p:nvSpPr>
          <p:cNvPr id="19" name="!!Rounded Rectangle 18">
            <a:extLst>
              <a:ext uri="{FF2B5EF4-FFF2-40B4-BE49-F238E27FC236}">
                <a16:creationId xmlns:a16="http://schemas.microsoft.com/office/drawing/2014/main" id="{28BD619E-111D-CB83-5943-7A5B752D168F}"/>
              </a:ext>
            </a:extLst>
          </p:cNvPr>
          <p:cNvSpPr/>
          <p:nvPr/>
        </p:nvSpPr>
        <p:spPr>
          <a:xfrm>
            <a:off x="4616495" y="6698404"/>
            <a:ext cx="2959010" cy="80841"/>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2" name="!!Oval 9">
            <a:extLst>
              <a:ext uri="{FF2B5EF4-FFF2-40B4-BE49-F238E27FC236}">
                <a16:creationId xmlns:a16="http://schemas.microsoft.com/office/drawing/2014/main" id="{271CE26F-579A-46B0-972E-3F0237EFD1E2}"/>
              </a:ext>
            </a:extLst>
          </p:cNvPr>
          <p:cNvSpPr/>
          <p:nvPr/>
        </p:nvSpPr>
        <p:spPr>
          <a:xfrm>
            <a:off x="4943872" y="165640"/>
            <a:ext cx="296865" cy="296865"/>
          </a:xfrm>
          <a:prstGeom prst="ellipse">
            <a:avLst/>
          </a:prstGeom>
          <a:blipFill dpi="0" rotWithShape="1">
            <a:blip r:embed="rId4"/>
            <a:srcRect/>
            <a:stretch>
              <a:fillRect l="-12500" t="-50000" r="-6250" b="-61080"/>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pic>
        <p:nvPicPr>
          <p:cNvPr id="12" name="Picture 11">
            <a:extLst>
              <a:ext uri="{FF2B5EF4-FFF2-40B4-BE49-F238E27FC236}">
                <a16:creationId xmlns:a16="http://schemas.microsoft.com/office/drawing/2014/main" id="{F227D52E-42B9-4C07-A182-368A0590EBCF}"/>
              </a:ext>
            </a:extLst>
          </p:cNvPr>
          <p:cNvPicPr>
            <a:picLocks noChangeAspect="1"/>
          </p:cNvPicPr>
          <p:nvPr/>
        </p:nvPicPr>
        <p:blipFill>
          <a:blip r:embed="rId5"/>
          <a:srcRect/>
          <a:stretch/>
        </p:blipFill>
        <p:spPr>
          <a:xfrm>
            <a:off x="572734" y="4305330"/>
            <a:ext cx="1584176" cy="2232248"/>
          </a:xfrm>
          <a:prstGeom prst="rect">
            <a:avLst/>
          </a:prstGeom>
          <a:ln>
            <a:noFill/>
          </a:ln>
          <a:effectLst>
            <a:softEdge rad="112500"/>
          </a:effectLst>
        </p:spPr>
      </p:pic>
    </p:spTree>
    <p:extLst>
      <p:ext uri="{BB962C8B-B14F-4D97-AF65-F5344CB8AC3E}">
        <p14:creationId xmlns:p14="http://schemas.microsoft.com/office/powerpoint/2010/main" val="18919253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8A0503-D1F1-08A1-2EE6-23A0D1DC8186}"/>
              </a:ext>
            </a:extLst>
          </p:cNvPr>
          <p:cNvPicPr>
            <a:picLocks noChangeAspect="1"/>
          </p:cNvPicPr>
          <p:nvPr/>
        </p:nvPicPr>
        <p:blipFill rotWithShape="1">
          <a:blip r:embed="rId3"/>
          <a:srcRect t="40739" b="20437"/>
          <a:stretch/>
        </p:blipFill>
        <p:spPr>
          <a:xfrm>
            <a:off x="-17985" y="2122481"/>
            <a:ext cx="12264412" cy="4761445"/>
          </a:xfrm>
          <a:prstGeom prst="rect">
            <a:avLst/>
          </a:prstGeom>
        </p:spPr>
      </p:pic>
      <p:sp>
        <p:nvSpPr>
          <p:cNvPr id="3" name="!!Rectangle 2">
            <a:extLst>
              <a:ext uri="{FF2B5EF4-FFF2-40B4-BE49-F238E27FC236}">
                <a16:creationId xmlns:a16="http://schemas.microsoft.com/office/drawing/2014/main" id="{4295B201-379F-E574-7A93-495280A21B89}"/>
              </a:ext>
            </a:extLst>
          </p:cNvPr>
          <p:cNvSpPr/>
          <p:nvPr/>
        </p:nvSpPr>
        <p:spPr>
          <a:xfrm>
            <a:off x="-17985" y="3958982"/>
            <a:ext cx="12264412" cy="2924944"/>
          </a:xfrm>
          <a:prstGeom prst="rect">
            <a:avLst/>
          </a:prstGeom>
          <a:gradFill>
            <a:gsLst>
              <a:gs pos="0">
                <a:schemeClr val="tx1">
                  <a:alpha val="0"/>
                </a:schemeClr>
              </a:gs>
              <a:gs pos="99000">
                <a:schemeClr val="tx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ounded Rectangle 8">
            <a:extLst>
              <a:ext uri="{FF2B5EF4-FFF2-40B4-BE49-F238E27FC236}">
                <a16:creationId xmlns:a16="http://schemas.microsoft.com/office/drawing/2014/main" id="{1658F4B8-10FB-E44D-9591-7F62655BE8D2}"/>
              </a:ext>
            </a:extLst>
          </p:cNvPr>
          <p:cNvSpPr/>
          <p:nvPr/>
        </p:nvSpPr>
        <p:spPr>
          <a:xfrm>
            <a:off x="2747628" y="4503203"/>
            <a:ext cx="9181020" cy="1903944"/>
          </a:xfrm>
          <a:prstGeom prst="roundRect">
            <a:avLst/>
          </a:prstGeom>
          <a:solidFill>
            <a:schemeClr val="bg1">
              <a:alpha val="3808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err="1">
                <a:solidFill>
                  <a:schemeClr val="bg1"/>
                </a:solidFill>
                <a:latin typeface="Bree Serif" panose="02000503040000020004" pitchFamily="2" charset="77"/>
              </a:rPr>
              <a:t>Viết</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Báo</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Cáo</a:t>
            </a:r>
            <a:br>
              <a:rPr lang="en-US" sz="1400" dirty="0">
                <a:solidFill>
                  <a:schemeClr val="bg1"/>
                </a:solidFill>
                <a:latin typeface="Bree Serif" panose="02000503040000020004" pitchFamily="2" charset="77"/>
              </a:rPr>
            </a:br>
            <a:r>
              <a:rPr lang="en-US" sz="1400" dirty="0" err="1">
                <a:solidFill>
                  <a:schemeClr val="bg1"/>
                </a:solidFill>
                <a:latin typeface="Bree Serif" panose="02000503040000020004" pitchFamily="2" charset="77"/>
              </a:rPr>
              <a:t>Kiểm</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Lỗi</a:t>
            </a:r>
            <a:br>
              <a:rPr lang="en-US" sz="1400" dirty="0">
                <a:solidFill>
                  <a:schemeClr val="bg1"/>
                </a:solidFill>
                <a:latin typeface="Bree Serif" panose="02000503040000020004" pitchFamily="2" charset="77"/>
              </a:rPr>
            </a:br>
            <a:r>
              <a:rPr lang="en-US" sz="1400" dirty="0">
                <a:solidFill>
                  <a:schemeClr val="bg1"/>
                </a:solidFill>
                <a:latin typeface="Bree Serif" panose="02000503040000020004" pitchFamily="2" charset="77"/>
              </a:rPr>
              <a:t> </a:t>
            </a:r>
            <a:br>
              <a:rPr lang="en-US" sz="1400" dirty="0">
                <a:solidFill>
                  <a:schemeClr val="bg1"/>
                </a:solidFill>
                <a:latin typeface="Bree Serif" panose="02000503040000020004" pitchFamily="2" charset="77"/>
              </a:rPr>
            </a:br>
            <a:r>
              <a:rPr lang="en-US" sz="1400" dirty="0" err="1">
                <a:solidFill>
                  <a:schemeClr val="bg1"/>
                </a:solidFill>
                <a:latin typeface="Bree Serif" panose="02000503040000020004" pitchFamily="2" charset="77"/>
              </a:rPr>
              <a:t>Thiết</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Kế</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Các</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Chức</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Năng</a:t>
            </a:r>
            <a:r>
              <a:rPr lang="en-US" sz="1400" dirty="0">
                <a:solidFill>
                  <a:schemeClr val="bg1"/>
                </a:solidFill>
                <a:latin typeface="Bree Serif" panose="02000503040000020004" pitchFamily="2" charset="77"/>
              </a:rPr>
              <a:t> :</a:t>
            </a:r>
            <a:br>
              <a:rPr lang="en-US" sz="1400" dirty="0">
                <a:solidFill>
                  <a:schemeClr val="bg1"/>
                </a:solidFill>
                <a:latin typeface="Bree Serif" panose="02000503040000020004" pitchFamily="2" charset="77"/>
              </a:rPr>
            </a:b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Quản</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Lý</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Hóa</a:t>
            </a:r>
            <a:r>
              <a:rPr lang="en-US" sz="1400" dirty="0">
                <a:solidFill>
                  <a:schemeClr val="bg1"/>
                </a:solidFill>
                <a:latin typeface="Bree Serif" panose="02000503040000020004" pitchFamily="2" charset="77"/>
              </a:rPr>
              <a:t> Đ</a:t>
            </a:r>
            <a:r>
              <a:rPr lang="vi-VN" sz="1400" dirty="0">
                <a:solidFill>
                  <a:schemeClr val="bg1"/>
                </a:solidFill>
                <a:latin typeface="Bree Serif" panose="02000503040000020004" pitchFamily="2" charset="77"/>
              </a:rPr>
              <a:t>ơ</a:t>
            </a:r>
            <a:r>
              <a:rPr lang="en-US" sz="1400" dirty="0">
                <a:solidFill>
                  <a:schemeClr val="bg1"/>
                </a:solidFill>
                <a:latin typeface="Bree Serif" panose="02000503040000020004" pitchFamily="2" charset="77"/>
              </a:rPr>
              <a:t>n</a:t>
            </a:r>
            <a:endParaRPr lang="en-VN" sz="1400" dirty="0">
              <a:solidFill>
                <a:schemeClr val="bg1"/>
              </a:solidFill>
              <a:latin typeface="Bree Serif" panose="02000503040000020004" pitchFamily="2" charset="77"/>
            </a:endParaRPr>
          </a:p>
        </p:txBody>
      </p:sp>
      <p:sp>
        <p:nvSpPr>
          <p:cNvPr id="4" name="!!Rounded Rectangle 5">
            <a:extLst>
              <a:ext uri="{FF2B5EF4-FFF2-40B4-BE49-F238E27FC236}">
                <a16:creationId xmlns:a16="http://schemas.microsoft.com/office/drawing/2014/main" id="{E07CFF8D-545F-65D5-D56E-6EF9B08001B4}"/>
              </a:ext>
            </a:extLst>
          </p:cNvPr>
          <p:cNvSpPr/>
          <p:nvPr/>
        </p:nvSpPr>
        <p:spPr>
          <a:xfrm>
            <a:off x="4853862" y="107799"/>
            <a:ext cx="2484276"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0" name="TextBox 39">
            <a:extLst>
              <a:ext uri="{FF2B5EF4-FFF2-40B4-BE49-F238E27FC236}">
                <a16:creationId xmlns:a16="http://schemas.microsoft.com/office/drawing/2014/main" id="{3DA79A19-1D6E-EB77-BEF2-302A9564380F}"/>
              </a:ext>
            </a:extLst>
          </p:cNvPr>
          <p:cNvSpPr txBox="1"/>
          <p:nvPr/>
        </p:nvSpPr>
        <p:spPr>
          <a:xfrm>
            <a:off x="2603612" y="1697681"/>
            <a:ext cx="6984776" cy="276999"/>
          </a:xfrm>
          <a:prstGeom prst="rect">
            <a:avLst/>
          </a:prstGeom>
          <a:noFill/>
        </p:spPr>
        <p:txBody>
          <a:bodyPr wrap="square" rtlCol="0">
            <a:spAutoFit/>
          </a:bodyPr>
          <a:lstStyle/>
          <a:p>
            <a:pPr algn="ctr"/>
            <a:r>
              <a:rPr lang="en-US" sz="1200" dirty="0">
                <a:solidFill>
                  <a:schemeClr val="bg1"/>
                </a:solidFill>
                <a:latin typeface="Bree Serif" panose="02000503040000020004" pitchFamily="2" charset="77"/>
              </a:rPr>
              <a:t>Member : </a:t>
            </a:r>
            <a:r>
              <a:rPr lang="en-US" sz="1200" dirty="0" err="1">
                <a:solidFill>
                  <a:schemeClr val="bg1"/>
                </a:solidFill>
                <a:latin typeface="Bree Serif" panose="02000503040000020004" pitchFamily="2" charset="77"/>
              </a:rPr>
              <a:t>Trần</a:t>
            </a:r>
            <a:r>
              <a:rPr lang="en-US" sz="1200" dirty="0">
                <a:solidFill>
                  <a:schemeClr val="bg1"/>
                </a:solidFill>
                <a:latin typeface="Bree Serif" panose="02000503040000020004" pitchFamily="2" charset="77"/>
              </a:rPr>
              <a:t> Anh </a:t>
            </a:r>
            <a:r>
              <a:rPr lang="en-US" sz="1200" dirty="0" err="1">
                <a:solidFill>
                  <a:schemeClr val="bg1"/>
                </a:solidFill>
                <a:latin typeface="Bree Serif" panose="02000503040000020004" pitchFamily="2" charset="77"/>
              </a:rPr>
              <a:t>Tuấn</a:t>
            </a:r>
            <a:endParaRPr lang="en-VN" sz="1200" dirty="0">
              <a:solidFill>
                <a:schemeClr val="bg1"/>
              </a:solidFill>
              <a:latin typeface="Bree Serif" panose="02000503040000020004" pitchFamily="2" charset="77"/>
            </a:endParaRPr>
          </a:p>
        </p:txBody>
      </p:sp>
      <p:sp>
        <p:nvSpPr>
          <p:cNvPr id="41" name="TextBox 40">
            <a:extLst>
              <a:ext uri="{FF2B5EF4-FFF2-40B4-BE49-F238E27FC236}">
                <a16:creationId xmlns:a16="http://schemas.microsoft.com/office/drawing/2014/main" id="{152E148D-433A-53F0-DBCE-B1C70E6AAEEF}"/>
              </a:ext>
            </a:extLst>
          </p:cNvPr>
          <p:cNvSpPr txBox="1"/>
          <p:nvPr/>
        </p:nvSpPr>
        <p:spPr>
          <a:xfrm>
            <a:off x="2927648" y="764945"/>
            <a:ext cx="6984776" cy="830997"/>
          </a:xfrm>
          <a:prstGeom prst="rect">
            <a:avLst/>
          </a:prstGeom>
          <a:noFill/>
        </p:spPr>
        <p:txBody>
          <a:bodyPr wrap="square" rtlCol="0">
            <a:spAutoFit/>
          </a:bodyPr>
          <a:lstStyle/>
          <a:p>
            <a:pPr algn="ctr"/>
            <a:r>
              <a:rPr lang="en-US" sz="4800" dirty="0" err="1">
                <a:solidFill>
                  <a:schemeClr val="bg1"/>
                </a:solidFill>
                <a:latin typeface="Bahnschrift SemiLight" panose="020B0502040204020203" pitchFamily="34" charset="0"/>
              </a:rPr>
              <a:t>Phân</a:t>
            </a:r>
            <a:r>
              <a:rPr lang="en-US" sz="4800" dirty="0">
                <a:solidFill>
                  <a:schemeClr val="bg1"/>
                </a:solidFill>
                <a:latin typeface="Bahnschrift SemiLight" panose="020B0502040204020203" pitchFamily="34" charset="0"/>
              </a:rPr>
              <a:t> </a:t>
            </a:r>
            <a:r>
              <a:rPr lang="en-US" sz="4800" dirty="0" err="1">
                <a:solidFill>
                  <a:schemeClr val="bg1"/>
                </a:solidFill>
                <a:latin typeface="Bahnschrift SemiLight" panose="020B0502040204020203" pitchFamily="34" charset="0"/>
              </a:rPr>
              <a:t>Công</a:t>
            </a:r>
            <a:r>
              <a:rPr lang="en-US" sz="4800" dirty="0">
                <a:solidFill>
                  <a:schemeClr val="bg1"/>
                </a:solidFill>
                <a:latin typeface="Bahnschrift SemiLight" panose="020B0502040204020203" pitchFamily="34" charset="0"/>
              </a:rPr>
              <a:t> CÔNG VIỆC</a:t>
            </a:r>
            <a:endParaRPr lang="en-VN" sz="4800" dirty="0">
              <a:solidFill>
                <a:schemeClr val="bg1"/>
              </a:solidFill>
              <a:latin typeface="Bahnschrift SemiLight" panose="020B0502040204020203" pitchFamily="34" charset="0"/>
            </a:endParaRPr>
          </a:p>
        </p:txBody>
      </p:sp>
      <p:sp>
        <p:nvSpPr>
          <p:cNvPr id="65" name="!!TextBox 4">
            <a:extLst>
              <a:ext uri="{FF2B5EF4-FFF2-40B4-BE49-F238E27FC236}">
                <a16:creationId xmlns:a16="http://schemas.microsoft.com/office/drawing/2014/main" id="{BDCAE124-80C8-35BF-2439-C515412D09E9}"/>
              </a:ext>
            </a:extLst>
          </p:cNvPr>
          <p:cNvSpPr txBox="1"/>
          <p:nvPr/>
        </p:nvSpPr>
        <p:spPr>
          <a:xfrm>
            <a:off x="4126360" y="2132894"/>
            <a:ext cx="4018895" cy="784830"/>
          </a:xfrm>
          <a:prstGeom prst="rect">
            <a:avLst/>
          </a:prstGeom>
          <a:noFill/>
        </p:spPr>
        <p:txBody>
          <a:bodyPr wrap="square">
            <a:spAutoFit/>
          </a:bodyPr>
          <a:lstStyle/>
          <a:p>
            <a:pPr algn="ctr"/>
            <a:r>
              <a:rPr lang="vi-VN" sz="900" b="0" i="0" u="none" strike="noStrike">
                <a:noFill/>
                <a:effectLst/>
                <a:latin typeface="Bree Serif" panose="02000503040000020004" pitchFamily="2" charset="77"/>
              </a:rPr>
              <a:t>Tác phẩm Vợ nhặt được viết ngay sau khi Cách mạng tháng Tám thành công nhưng còn dang dở và bị mất bản thảo. Truyện có tiền thân là tiểu thuyết Xóm ngụ cư được in trong tập Con chó xấu xí Truyện đã khắc họa tình cảnh thê thảm của người nông dân Việt Nam trong nạn đói khủng khiếp năm 1945 cướp đi sinh mạng của hơn 2 triệu đồng bào ta.</a:t>
            </a:r>
            <a:endParaRPr lang="en-VN" sz="900">
              <a:noFill/>
              <a:latin typeface="Bree Serif" panose="02000503040000020004" pitchFamily="2" charset="77"/>
            </a:endParaRPr>
          </a:p>
        </p:txBody>
      </p:sp>
      <p:sp>
        <p:nvSpPr>
          <p:cNvPr id="19" name="!!Rounded Rectangle 18">
            <a:extLst>
              <a:ext uri="{FF2B5EF4-FFF2-40B4-BE49-F238E27FC236}">
                <a16:creationId xmlns:a16="http://schemas.microsoft.com/office/drawing/2014/main" id="{28BD619E-111D-CB83-5943-7A5B752D168F}"/>
              </a:ext>
            </a:extLst>
          </p:cNvPr>
          <p:cNvSpPr/>
          <p:nvPr/>
        </p:nvSpPr>
        <p:spPr>
          <a:xfrm>
            <a:off x="4616495" y="6698404"/>
            <a:ext cx="2959010" cy="80841"/>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2" name="!!Oval 9">
            <a:extLst>
              <a:ext uri="{FF2B5EF4-FFF2-40B4-BE49-F238E27FC236}">
                <a16:creationId xmlns:a16="http://schemas.microsoft.com/office/drawing/2014/main" id="{271CE26F-579A-46B0-972E-3F0237EFD1E2}"/>
              </a:ext>
            </a:extLst>
          </p:cNvPr>
          <p:cNvSpPr/>
          <p:nvPr/>
        </p:nvSpPr>
        <p:spPr>
          <a:xfrm>
            <a:off x="4943872" y="165640"/>
            <a:ext cx="296865" cy="296865"/>
          </a:xfrm>
          <a:prstGeom prst="ellipse">
            <a:avLst/>
          </a:prstGeom>
          <a:blipFill dpi="0" rotWithShape="1">
            <a:blip r:embed="rId4"/>
            <a:srcRect/>
            <a:stretch>
              <a:fillRect l="-12500" t="-50000" r="-6250" b="-61080"/>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pic>
        <p:nvPicPr>
          <p:cNvPr id="5" name="Picture 4">
            <a:extLst>
              <a:ext uri="{FF2B5EF4-FFF2-40B4-BE49-F238E27FC236}">
                <a16:creationId xmlns:a16="http://schemas.microsoft.com/office/drawing/2014/main" id="{FC47EE8F-CBDB-F5A8-1CD3-3B3370C0EBC1}"/>
              </a:ext>
            </a:extLst>
          </p:cNvPr>
          <p:cNvPicPr>
            <a:picLocks noChangeAspect="1"/>
          </p:cNvPicPr>
          <p:nvPr/>
        </p:nvPicPr>
        <p:blipFill>
          <a:blip r:embed="rId5"/>
          <a:stretch>
            <a:fillRect/>
          </a:stretch>
        </p:blipFill>
        <p:spPr>
          <a:xfrm>
            <a:off x="390520" y="3947635"/>
            <a:ext cx="1948603" cy="2586870"/>
          </a:xfrm>
          <a:prstGeom prst="rect">
            <a:avLst/>
          </a:prstGeom>
          <a:ln>
            <a:noFill/>
          </a:ln>
          <a:effectLst>
            <a:softEdge rad="112500"/>
          </a:effectLst>
        </p:spPr>
      </p:pic>
    </p:spTree>
    <p:extLst>
      <p:ext uri="{BB962C8B-B14F-4D97-AF65-F5344CB8AC3E}">
        <p14:creationId xmlns:p14="http://schemas.microsoft.com/office/powerpoint/2010/main" val="782203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8A0503-D1F1-08A1-2EE6-23A0D1DC8186}"/>
              </a:ext>
            </a:extLst>
          </p:cNvPr>
          <p:cNvPicPr>
            <a:picLocks noChangeAspect="1"/>
          </p:cNvPicPr>
          <p:nvPr/>
        </p:nvPicPr>
        <p:blipFill rotWithShape="1">
          <a:blip r:embed="rId3"/>
          <a:srcRect t="32866" b="32029"/>
          <a:stretch/>
        </p:blipFill>
        <p:spPr>
          <a:xfrm>
            <a:off x="-17985" y="2563223"/>
            <a:ext cx="12264412" cy="4305393"/>
          </a:xfrm>
          <a:prstGeom prst="rect">
            <a:avLst/>
          </a:prstGeom>
        </p:spPr>
      </p:pic>
      <p:sp>
        <p:nvSpPr>
          <p:cNvPr id="3" name="!!Rectangle 2">
            <a:extLst>
              <a:ext uri="{FF2B5EF4-FFF2-40B4-BE49-F238E27FC236}">
                <a16:creationId xmlns:a16="http://schemas.microsoft.com/office/drawing/2014/main" id="{4295B201-379F-E574-7A93-495280A21B89}"/>
              </a:ext>
            </a:extLst>
          </p:cNvPr>
          <p:cNvSpPr/>
          <p:nvPr/>
        </p:nvSpPr>
        <p:spPr>
          <a:xfrm>
            <a:off x="-17985" y="4913784"/>
            <a:ext cx="12264412" cy="1944216"/>
          </a:xfrm>
          <a:prstGeom prst="rect">
            <a:avLst/>
          </a:prstGeom>
          <a:gradFill>
            <a:gsLst>
              <a:gs pos="0">
                <a:schemeClr val="tx1">
                  <a:alpha val="0"/>
                </a:schemeClr>
              </a:gs>
              <a:gs pos="99000">
                <a:schemeClr val="tx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0" name="TextBox 39">
            <a:extLst>
              <a:ext uri="{FF2B5EF4-FFF2-40B4-BE49-F238E27FC236}">
                <a16:creationId xmlns:a16="http://schemas.microsoft.com/office/drawing/2014/main" id="{3DA79A19-1D6E-EB77-BEF2-302A9564380F}"/>
              </a:ext>
            </a:extLst>
          </p:cNvPr>
          <p:cNvSpPr txBox="1"/>
          <p:nvPr/>
        </p:nvSpPr>
        <p:spPr>
          <a:xfrm>
            <a:off x="2603612" y="1186823"/>
            <a:ext cx="6984776" cy="584775"/>
          </a:xfrm>
          <a:prstGeom prst="rect">
            <a:avLst/>
          </a:prstGeom>
          <a:noFill/>
        </p:spPr>
        <p:txBody>
          <a:bodyPr wrap="square" rtlCol="0">
            <a:spAutoFit/>
          </a:bodyPr>
          <a:lstStyle/>
          <a:p>
            <a:pPr algn="ctr"/>
            <a:r>
              <a:rPr lang="en-US" sz="3200" dirty="0" err="1">
                <a:solidFill>
                  <a:schemeClr val="bg1"/>
                </a:solidFill>
                <a:latin typeface="Bree Serif" panose="02000503040000020004" pitchFamily="2" charset="77"/>
              </a:rPr>
              <a:t>Mục</a:t>
            </a:r>
            <a:r>
              <a:rPr lang="en-US" sz="3200" dirty="0">
                <a:solidFill>
                  <a:schemeClr val="bg1"/>
                </a:solidFill>
                <a:latin typeface="Bree Serif" panose="02000503040000020004" pitchFamily="2" charset="77"/>
              </a:rPr>
              <a:t> </a:t>
            </a:r>
            <a:r>
              <a:rPr lang="en-US" sz="3200" dirty="0" err="1">
                <a:solidFill>
                  <a:schemeClr val="bg1"/>
                </a:solidFill>
                <a:latin typeface="Bree Serif" panose="02000503040000020004" pitchFamily="2" charset="77"/>
              </a:rPr>
              <a:t>Tiêu</a:t>
            </a:r>
            <a:r>
              <a:rPr lang="en-US" sz="3200" dirty="0">
                <a:solidFill>
                  <a:schemeClr val="bg1"/>
                </a:solidFill>
                <a:latin typeface="Bree Serif" panose="02000503040000020004" pitchFamily="2" charset="77"/>
              </a:rPr>
              <a:t> </a:t>
            </a:r>
            <a:r>
              <a:rPr lang="en-US" sz="3200" dirty="0" err="1">
                <a:solidFill>
                  <a:schemeClr val="bg1"/>
                </a:solidFill>
                <a:latin typeface="Bree Serif" panose="02000503040000020004" pitchFamily="2" charset="77"/>
              </a:rPr>
              <a:t>Hệ</a:t>
            </a:r>
            <a:r>
              <a:rPr lang="en-US" sz="3200" dirty="0">
                <a:solidFill>
                  <a:schemeClr val="bg1"/>
                </a:solidFill>
                <a:latin typeface="Bree Serif" panose="02000503040000020004" pitchFamily="2" charset="77"/>
              </a:rPr>
              <a:t> </a:t>
            </a:r>
            <a:r>
              <a:rPr lang="en-US" sz="3200" dirty="0" err="1">
                <a:solidFill>
                  <a:schemeClr val="bg1"/>
                </a:solidFill>
                <a:latin typeface="Bree Serif" panose="02000503040000020004" pitchFamily="2" charset="77"/>
              </a:rPr>
              <a:t>Thống</a:t>
            </a:r>
            <a:endParaRPr lang="en-VN" sz="3200" dirty="0">
              <a:solidFill>
                <a:schemeClr val="bg1"/>
              </a:solidFill>
              <a:latin typeface="Bree Serif" panose="02000503040000020004" pitchFamily="2" charset="77"/>
            </a:endParaRPr>
          </a:p>
        </p:txBody>
      </p:sp>
      <p:sp>
        <p:nvSpPr>
          <p:cNvPr id="41" name="TextBox 40">
            <a:extLst>
              <a:ext uri="{FF2B5EF4-FFF2-40B4-BE49-F238E27FC236}">
                <a16:creationId xmlns:a16="http://schemas.microsoft.com/office/drawing/2014/main" id="{152E148D-433A-53F0-DBCE-B1C70E6AAEEF}"/>
              </a:ext>
            </a:extLst>
          </p:cNvPr>
          <p:cNvSpPr txBox="1"/>
          <p:nvPr/>
        </p:nvSpPr>
        <p:spPr>
          <a:xfrm>
            <a:off x="2603612" y="663603"/>
            <a:ext cx="6984776" cy="523220"/>
          </a:xfrm>
          <a:prstGeom prst="rect">
            <a:avLst/>
          </a:prstGeom>
          <a:noFill/>
        </p:spPr>
        <p:txBody>
          <a:bodyPr wrap="square" rtlCol="0">
            <a:spAutoFit/>
          </a:bodyPr>
          <a:lstStyle/>
          <a:p>
            <a:pPr algn="ctr"/>
            <a:r>
              <a:rPr lang="en-US" sz="2800" dirty="0" err="1">
                <a:solidFill>
                  <a:schemeClr val="bg1"/>
                </a:solidFill>
                <a:latin typeface="Bahnschrift SemiLight" panose="020B0502040204020203" pitchFamily="34" charset="0"/>
              </a:rPr>
              <a:t>Giới</a:t>
            </a:r>
            <a:r>
              <a:rPr lang="en-US" sz="2800" dirty="0">
                <a:solidFill>
                  <a:schemeClr val="bg1"/>
                </a:solidFill>
                <a:latin typeface="Bahnschrift SemiLight" panose="020B0502040204020203" pitchFamily="34" charset="0"/>
              </a:rPr>
              <a:t> </a:t>
            </a:r>
            <a:r>
              <a:rPr lang="en-US" sz="2800" dirty="0" err="1">
                <a:solidFill>
                  <a:schemeClr val="bg1"/>
                </a:solidFill>
                <a:latin typeface="Bahnschrift SemiLight" panose="020B0502040204020203" pitchFamily="34" charset="0"/>
              </a:rPr>
              <a:t>Thiệu</a:t>
            </a:r>
            <a:r>
              <a:rPr lang="en-US" sz="2800" dirty="0">
                <a:solidFill>
                  <a:schemeClr val="bg1"/>
                </a:solidFill>
                <a:latin typeface="Bahnschrift SemiLight" panose="020B0502040204020203" pitchFamily="34" charset="0"/>
              </a:rPr>
              <a:t> </a:t>
            </a:r>
            <a:r>
              <a:rPr lang="en-US" sz="2800" dirty="0" err="1">
                <a:solidFill>
                  <a:schemeClr val="bg1"/>
                </a:solidFill>
                <a:latin typeface="Bahnschrift SemiLight" panose="020B0502040204020203" pitchFamily="34" charset="0"/>
              </a:rPr>
              <a:t>Tổng</a:t>
            </a:r>
            <a:r>
              <a:rPr lang="en-US" sz="2800" dirty="0">
                <a:solidFill>
                  <a:schemeClr val="bg1"/>
                </a:solidFill>
                <a:latin typeface="Bahnschrift SemiLight" panose="020B0502040204020203" pitchFamily="34" charset="0"/>
              </a:rPr>
              <a:t> Quan </a:t>
            </a:r>
            <a:r>
              <a:rPr lang="en-US" sz="2800" dirty="0" err="1">
                <a:solidFill>
                  <a:schemeClr val="bg1"/>
                </a:solidFill>
                <a:latin typeface="Bahnschrift SemiLight" panose="020B0502040204020203" pitchFamily="34" charset="0"/>
              </a:rPr>
              <a:t>Đề</a:t>
            </a:r>
            <a:r>
              <a:rPr lang="en-US" sz="2800" dirty="0">
                <a:solidFill>
                  <a:schemeClr val="bg1"/>
                </a:solidFill>
                <a:latin typeface="Bahnschrift SemiLight" panose="020B0502040204020203" pitchFamily="34" charset="0"/>
              </a:rPr>
              <a:t> </a:t>
            </a:r>
            <a:r>
              <a:rPr lang="en-US" sz="2800" dirty="0" err="1">
                <a:solidFill>
                  <a:schemeClr val="bg1"/>
                </a:solidFill>
                <a:latin typeface="Bahnschrift SemiLight" panose="020B0502040204020203" pitchFamily="34" charset="0"/>
              </a:rPr>
              <a:t>Tài</a:t>
            </a:r>
            <a:endParaRPr lang="en-VN" sz="2800" dirty="0">
              <a:solidFill>
                <a:schemeClr val="bg1"/>
              </a:solidFill>
              <a:latin typeface="Bahnschrift SemiLight" panose="020B0502040204020203" pitchFamily="34" charset="0"/>
            </a:endParaRPr>
          </a:p>
        </p:txBody>
      </p:sp>
      <p:sp>
        <p:nvSpPr>
          <p:cNvPr id="5" name="!!TextBox 4">
            <a:extLst>
              <a:ext uri="{FF2B5EF4-FFF2-40B4-BE49-F238E27FC236}">
                <a16:creationId xmlns:a16="http://schemas.microsoft.com/office/drawing/2014/main" id="{BB993FAF-5C88-8E66-8E80-8AF44DE633D7}"/>
              </a:ext>
            </a:extLst>
          </p:cNvPr>
          <p:cNvSpPr txBox="1"/>
          <p:nvPr/>
        </p:nvSpPr>
        <p:spPr>
          <a:xfrm>
            <a:off x="906975" y="1701370"/>
            <a:ext cx="10414491" cy="3416320"/>
          </a:xfrm>
          <a:prstGeom prst="rect">
            <a:avLst/>
          </a:prstGeom>
          <a:noFill/>
        </p:spPr>
        <p:txBody>
          <a:bodyPr wrap="square">
            <a:spAutoFit/>
          </a:bodyPr>
          <a:lstStyle/>
          <a:p>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Quản</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lý</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sản</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phẩm</a:t>
            </a:r>
            <a:r>
              <a:rPr lang="en-US" b="1" kern="0" dirty="0">
                <a:solidFill>
                  <a:schemeClr val="bg1"/>
                </a:solidFill>
                <a:latin typeface="Arial" panose="020B0604020202020204" pitchFamily="34" charset="0"/>
                <a:cs typeface="Arial" panose="020B0604020202020204" pitchFamily="34" charset="0"/>
              </a:rPr>
              <a:t>:  Theo </a:t>
            </a:r>
            <a:r>
              <a:rPr lang="en-US" b="1" kern="0" dirty="0" err="1">
                <a:solidFill>
                  <a:schemeClr val="bg1"/>
                </a:solidFill>
                <a:latin typeface="Arial" panose="020B0604020202020204" pitchFamily="34" charset="0"/>
                <a:cs typeface="Arial" panose="020B0604020202020204" pitchFamily="34" charset="0"/>
              </a:rPr>
              <a:t>dõi</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thông</a:t>
            </a:r>
            <a:r>
              <a:rPr lang="en-US" b="1" kern="0" dirty="0">
                <a:solidFill>
                  <a:schemeClr val="bg1"/>
                </a:solidFill>
                <a:latin typeface="Arial" panose="020B0604020202020204" pitchFamily="34" charset="0"/>
                <a:cs typeface="Arial" panose="020B0604020202020204" pitchFamily="34" charset="0"/>
              </a:rPr>
              <a:t> tin chi </a:t>
            </a:r>
            <a:r>
              <a:rPr lang="en-US" b="1" kern="0" dirty="0" err="1">
                <a:solidFill>
                  <a:schemeClr val="bg1"/>
                </a:solidFill>
                <a:latin typeface="Arial" panose="020B0604020202020204" pitchFamily="34" charset="0"/>
                <a:cs typeface="Arial" panose="020B0604020202020204" pitchFamily="34" charset="0"/>
              </a:rPr>
              <a:t>tiết</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của</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từng</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mẫu</a:t>
            </a:r>
            <a:r>
              <a:rPr lang="en-US" b="1" kern="0" dirty="0">
                <a:solidFill>
                  <a:schemeClr val="bg1"/>
                </a:solidFill>
                <a:latin typeface="Arial" panose="020B0604020202020204" pitchFamily="34" charset="0"/>
                <a:cs typeface="Arial" panose="020B0604020202020204" pitchFamily="34" charset="0"/>
              </a:rPr>
              <a:t> iPhone , bao </a:t>
            </a:r>
            <a:r>
              <a:rPr lang="en-US" b="1" kern="0" dirty="0" err="1">
                <a:solidFill>
                  <a:schemeClr val="bg1"/>
                </a:solidFill>
                <a:latin typeface="Arial" panose="020B0604020202020204" pitchFamily="34" charset="0"/>
                <a:cs typeface="Arial" panose="020B0604020202020204" pitchFamily="34" charset="0"/>
              </a:rPr>
              <a:t>gồm</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tên</a:t>
            </a:r>
            <a:r>
              <a:rPr lang="en-US" b="1" kern="0" dirty="0">
                <a:solidFill>
                  <a:schemeClr val="bg1"/>
                </a:solidFill>
                <a:latin typeface="Arial" panose="020B0604020202020204" pitchFamily="34" charset="0"/>
                <a:cs typeface="Arial" panose="020B0604020202020204" pitchFamily="34" charset="0"/>
              </a:rPr>
              <a:t> , </a:t>
            </a:r>
            <a:r>
              <a:rPr lang="en-US" b="1" kern="0" dirty="0" err="1">
                <a:solidFill>
                  <a:schemeClr val="bg1"/>
                </a:solidFill>
                <a:latin typeface="Arial" panose="020B0604020202020204" pitchFamily="34" charset="0"/>
                <a:cs typeface="Arial" panose="020B0604020202020204" pitchFamily="34" charset="0"/>
              </a:rPr>
              <a:t>cấu</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hình</a:t>
            </a:r>
            <a:r>
              <a:rPr lang="en-US" b="1" kern="0" dirty="0">
                <a:solidFill>
                  <a:schemeClr val="bg1"/>
                </a:solidFill>
                <a:latin typeface="Arial" panose="020B0604020202020204" pitchFamily="34" charset="0"/>
                <a:cs typeface="Arial" panose="020B0604020202020204" pitchFamily="34" charset="0"/>
              </a:rPr>
              <a:t> , </a:t>
            </a:r>
            <a:r>
              <a:rPr lang="en-US" b="1" kern="0" dirty="0" err="1">
                <a:solidFill>
                  <a:schemeClr val="bg1"/>
                </a:solidFill>
                <a:latin typeface="Arial" panose="020B0604020202020204" pitchFamily="34" charset="0"/>
                <a:cs typeface="Arial" panose="020B0604020202020204" pitchFamily="34" charset="0"/>
              </a:rPr>
              <a:t>giá</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và</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cả</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tồn</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kho</a:t>
            </a:r>
            <a:r>
              <a:rPr lang="en-US" b="1" kern="0" dirty="0">
                <a:solidFill>
                  <a:schemeClr val="bg1"/>
                </a:solidFill>
                <a:latin typeface="Arial" panose="020B0604020202020204" pitchFamily="34" charset="0"/>
                <a:cs typeface="Arial" panose="020B0604020202020204" pitchFamily="34" charset="0"/>
              </a:rPr>
              <a:t>.</a:t>
            </a:r>
          </a:p>
          <a:p>
            <a:r>
              <a:rPr lang="en-US" b="1" kern="0" dirty="0">
                <a:solidFill>
                  <a:schemeClr val="bg1"/>
                </a:solidFill>
                <a:latin typeface="Arial" panose="020B0604020202020204" pitchFamily="34" charset="0"/>
                <a:cs typeface="Arial" panose="020B0604020202020204" pitchFamily="34" charset="0"/>
              </a:rPr>
              <a:t>+)</a:t>
            </a:r>
            <a:r>
              <a:rPr lang="vi-VN" b="1" kern="0" dirty="0">
                <a:solidFill>
                  <a:schemeClr val="bg1"/>
                </a:solidFill>
                <a:latin typeface="Arial" panose="020B0604020202020204" pitchFamily="34" charset="0"/>
                <a:cs typeface="Arial" panose="020B0604020202020204" pitchFamily="34" charset="0"/>
              </a:rPr>
              <a:t> Quản lý khách hàng: </a:t>
            </a:r>
            <a:r>
              <a:rPr lang="en-US" b="1" kern="0" dirty="0">
                <a:solidFill>
                  <a:schemeClr val="bg1"/>
                </a:solidFill>
                <a:latin typeface="Arial" panose="020B0604020202020204" pitchFamily="34" charset="0"/>
                <a:cs typeface="Arial" panose="020B0604020202020204" pitchFamily="34" charset="0"/>
              </a:rPr>
              <a:t>L</a:t>
            </a:r>
            <a:r>
              <a:rPr lang="vi-VN" b="1" kern="0" dirty="0">
                <a:solidFill>
                  <a:schemeClr val="bg1"/>
                </a:solidFill>
                <a:latin typeface="Arial" panose="020B0604020202020204" pitchFamily="34" charset="0"/>
                <a:cs typeface="Arial" panose="020B0604020202020204" pitchFamily="34" charset="0"/>
              </a:rPr>
              <a:t>ưu trữ thông tin khách hàng , lịch sử mua hàng</a:t>
            </a:r>
            <a:endParaRPr lang="en-US" b="1" kern="0" dirty="0">
              <a:solidFill>
                <a:schemeClr val="bg1"/>
              </a:solidFill>
              <a:latin typeface="Arial" panose="020B0604020202020204" pitchFamily="34" charset="0"/>
              <a:cs typeface="Arial" panose="020B0604020202020204" pitchFamily="34" charset="0"/>
            </a:endParaRPr>
          </a:p>
          <a:p>
            <a:r>
              <a:rPr lang="en-US" b="1" kern="0" dirty="0">
                <a:solidFill>
                  <a:schemeClr val="bg1"/>
                </a:solidFill>
                <a:latin typeface="Arial" panose="020B0604020202020204" pitchFamily="34" charset="0"/>
                <a:cs typeface="Arial" panose="020B0604020202020204" pitchFamily="34" charset="0"/>
              </a:rPr>
              <a:t>+)</a:t>
            </a:r>
            <a:r>
              <a:rPr lang="vi-VN" b="1" kern="0" dirty="0">
                <a:solidFill>
                  <a:schemeClr val="bg1"/>
                </a:solidFill>
                <a:latin typeface="Arial" panose="020B0604020202020204" pitchFamily="34" charset="0"/>
                <a:cs typeface="Arial" panose="020B0604020202020204" pitchFamily="34" charset="0"/>
              </a:rPr>
              <a:t> Quản lý </a:t>
            </a:r>
            <a:r>
              <a:rPr lang="en-US" b="1" kern="0" dirty="0" err="1">
                <a:solidFill>
                  <a:schemeClr val="bg1"/>
                </a:solidFill>
                <a:latin typeface="Arial" panose="020B0604020202020204" pitchFamily="34" charset="0"/>
                <a:cs typeface="Arial" panose="020B0604020202020204" pitchFamily="34" charset="0"/>
              </a:rPr>
              <a:t>bán</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hàng</a:t>
            </a:r>
            <a:r>
              <a:rPr lang="vi-VN" b="1" kern="0" dirty="0">
                <a:solidFill>
                  <a:schemeClr val="bg1"/>
                </a:solidFill>
                <a:latin typeface="Arial" panose="020B0604020202020204" pitchFamily="34" charset="0"/>
                <a:cs typeface="Arial" panose="020B0604020202020204" pitchFamily="34" charset="0"/>
              </a:rPr>
              <a:t>: xử lý đơn hàng từ khi đặt hàng , đến khi thanh toán và hủy hóa đơn của khách hàng </a:t>
            </a:r>
            <a:br>
              <a:rPr lang="en-US" b="1" kern="0" dirty="0">
                <a:solidFill>
                  <a:schemeClr val="bg1"/>
                </a:solidFill>
                <a:latin typeface="Arial" panose="020B0604020202020204" pitchFamily="34" charset="0"/>
                <a:cs typeface="Arial" panose="020B0604020202020204" pitchFamily="34" charset="0"/>
              </a:rPr>
            </a:b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Quản</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lý</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nhân</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viên</a:t>
            </a:r>
            <a:r>
              <a:rPr lang="en-US" b="1" kern="0" dirty="0">
                <a:solidFill>
                  <a:schemeClr val="bg1"/>
                </a:solidFill>
                <a:latin typeface="Arial" panose="020B0604020202020204" pitchFamily="34" charset="0"/>
                <a:cs typeface="Arial" panose="020B0604020202020204" pitchFamily="34" charset="0"/>
              </a:rPr>
              <a:t>: Theo </a:t>
            </a:r>
            <a:r>
              <a:rPr lang="en-US" b="1" kern="0" dirty="0" err="1">
                <a:solidFill>
                  <a:schemeClr val="bg1"/>
                </a:solidFill>
                <a:latin typeface="Arial" panose="020B0604020202020204" pitchFamily="34" charset="0"/>
                <a:cs typeface="Arial" panose="020B0604020202020204" pitchFamily="34" charset="0"/>
              </a:rPr>
              <a:t>dõi</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thông</a:t>
            </a:r>
            <a:r>
              <a:rPr lang="en-US" b="1" kern="0" dirty="0">
                <a:solidFill>
                  <a:schemeClr val="bg1"/>
                </a:solidFill>
                <a:latin typeface="Arial" panose="020B0604020202020204" pitchFamily="34" charset="0"/>
                <a:cs typeface="Arial" panose="020B0604020202020204" pitchFamily="34" charset="0"/>
              </a:rPr>
              <a:t> tin </a:t>
            </a:r>
            <a:r>
              <a:rPr lang="en-US" b="1" kern="0" dirty="0" err="1">
                <a:solidFill>
                  <a:schemeClr val="bg1"/>
                </a:solidFill>
                <a:latin typeface="Arial" panose="020B0604020202020204" pitchFamily="34" charset="0"/>
                <a:cs typeface="Arial" panose="020B0604020202020204" pitchFamily="34" charset="0"/>
              </a:rPr>
              <a:t>nhân</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viên</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mới</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và</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cũ</a:t>
            </a:r>
            <a:endParaRPr lang="en-US" b="1" kern="0" dirty="0">
              <a:solidFill>
                <a:schemeClr val="bg1"/>
              </a:solidFill>
              <a:latin typeface="Arial" panose="020B0604020202020204" pitchFamily="34" charset="0"/>
              <a:cs typeface="Arial" panose="020B0604020202020204" pitchFamily="34" charset="0"/>
            </a:endParaRPr>
          </a:p>
          <a:p>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Quản</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lý</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thống</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kê</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Thống</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kê</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các</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sản</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phẩm</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bán</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chạy</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doanh</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thu</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của</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các</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sản</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phẩm</a:t>
            </a:r>
            <a:r>
              <a:rPr lang="en-US" b="1" kern="0" dirty="0">
                <a:solidFill>
                  <a:schemeClr val="bg1"/>
                </a:solidFill>
                <a:latin typeface="Arial" panose="020B0604020202020204" pitchFamily="34" charset="0"/>
                <a:cs typeface="Arial" panose="020B0604020202020204" pitchFamily="34" charset="0"/>
              </a:rPr>
              <a:t> </a:t>
            </a:r>
            <a:br>
              <a:rPr lang="en-US" b="1" kern="0" dirty="0">
                <a:solidFill>
                  <a:schemeClr val="bg1"/>
                </a:solidFill>
                <a:latin typeface="Arial" panose="020B0604020202020204" pitchFamily="34" charset="0"/>
                <a:cs typeface="Arial" panose="020B0604020202020204" pitchFamily="34" charset="0"/>
              </a:rPr>
            </a:b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Quản</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lý</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giảm</a:t>
            </a:r>
            <a:r>
              <a:rPr lang="en-US" b="1" kern="0" dirty="0">
                <a:solidFill>
                  <a:schemeClr val="bg1"/>
                </a:solidFill>
                <a:latin typeface="Arial" panose="020B0604020202020204" pitchFamily="34" charset="0"/>
                <a:cs typeface="Arial" panose="020B0604020202020204" pitchFamily="34" charset="0"/>
              </a:rPr>
              <a:t> </a:t>
            </a:r>
            <a:r>
              <a:rPr lang="en-US" b="1" kern="0" dirty="0" err="1">
                <a:solidFill>
                  <a:schemeClr val="bg1"/>
                </a:solidFill>
                <a:latin typeface="Arial" panose="020B0604020202020204" pitchFamily="34" charset="0"/>
                <a:cs typeface="Arial" panose="020B0604020202020204" pitchFamily="34" charset="0"/>
              </a:rPr>
              <a:t>giá</a:t>
            </a:r>
            <a:r>
              <a:rPr lang="en-US" b="1" kern="0" dirty="0">
                <a:solidFill>
                  <a:schemeClr val="bg1"/>
                </a:solidFill>
                <a:latin typeface="Arial" panose="020B0604020202020204" pitchFamily="34" charset="0"/>
                <a:cs typeface="Arial" panose="020B0604020202020204" pitchFamily="34" charset="0"/>
              </a:rPr>
              <a:t> : </a:t>
            </a:r>
            <a:r>
              <a:rPr lang="vi-VN" b="1" dirty="0">
                <a:solidFill>
                  <a:schemeClr val="bg1"/>
                </a:solidFill>
                <a:effectLst/>
              </a:rPr>
              <a:t>tạo và quản lý các chương trình giảm giá để thu hút khách hàng và tăng doanh số </a:t>
            </a:r>
            <a:endParaRPr lang="en-US" b="1" dirty="0">
              <a:solidFill>
                <a:schemeClr val="bg1"/>
              </a:solidFill>
              <a:effectLst/>
            </a:endParaRPr>
          </a:p>
          <a:p>
            <a:r>
              <a:rPr lang="en-US" b="1" i="0" dirty="0">
                <a:solidFill>
                  <a:schemeClr val="bg1"/>
                </a:solidFill>
                <a:latin typeface="SegoeuiPc"/>
              </a:rPr>
              <a:t>+)</a:t>
            </a:r>
            <a:r>
              <a:rPr lang="en-US" b="1" i="0" dirty="0" err="1">
                <a:solidFill>
                  <a:schemeClr val="bg1"/>
                </a:solidFill>
                <a:latin typeface="SegoeuiPc"/>
              </a:rPr>
              <a:t>Quản</a:t>
            </a:r>
            <a:r>
              <a:rPr lang="en-US" b="1" i="0" dirty="0">
                <a:solidFill>
                  <a:schemeClr val="bg1"/>
                </a:solidFill>
                <a:latin typeface="SegoeuiPc"/>
              </a:rPr>
              <a:t> </a:t>
            </a:r>
            <a:r>
              <a:rPr lang="en-US" b="1" i="0" dirty="0" err="1">
                <a:solidFill>
                  <a:schemeClr val="bg1"/>
                </a:solidFill>
                <a:latin typeface="SegoeuiPc"/>
              </a:rPr>
              <a:t>lý</a:t>
            </a:r>
            <a:r>
              <a:rPr lang="en-US" b="1" i="0" dirty="0">
                <a:solidFill>
                  <a:schemeClr val="bg1"/>
                </a:solidFill>
                <a:latin typeface="SegoeuiPc"/>
              </a:rPr>
              <a:t> </a:t>
            </a:r>
            <a:r>
              <a:rPr lang="en-US" b="1" i="0" dirty="0" err="1">
                <a:solidFill>
                  <a:schemeClr val="bg1"/>
                </a:solidFill>
                <a:latin typeface="SegoeuiPc"/>
              </a:rPr>
              <a:t>hóa</a:t>
            </a:r>
            <a:r>
              <a:rPr lang="en-US" b="1" i="0" dirty="0">
                <a:solidFill>
                  <a:schemeClr val="bg1"/>
                </a:solidFill>
                <a:latin typeface="SegoeuiPc"/>
              </a:rPr>
              <a:t> </a:t>
            </a:r>
            <a:r>
              <a:rPr lang="en-US" b="1" i="0" dirty="0" err="1">
                <a:solidFill>
                  <a:schemeClr val="bg1"/>
                </a:solidFill>
                <a:latin typeface="SegoeuiPc"/>
              </a:rPr>
              <a:t>đơn</a:t>
            </a:r>
            <a:r>
              <a:rPr lang="en-US" b="1" i="0" dirty="0">
                <a:solidFill>
                  <a:schemeClr val="bg1"/>
                </a:solidFill>
                <a:latin typeface="SegoeuiPc"/>
              </a:rPr>
              <a:t> :Theo </a:t>
            </a:r>
            <a:r>
              <a:rPr lang="en-US" b="1" i="0" dirty="0" err="1">
                <a:solidFill>
                  <a:schemeClr val="bg1"/>
                </a:solidFill>
                <a:latin typeface="SegoeuiPc"/>
              </a:rPr>
              <a:t>dõi</a:t>
            </a:r>
            <a:r>
              <a:rPr lang="en-US" b="1" i="0" dirty="0">
                <a:solidFill>
                  <a:schemeClr val="bg1"/>
                </a:solidFill>
                <a:latin typeface="SegoeuiPc"/>
              </a:rPr>
              <a:t> </a:t>
            </a:r>
            <a:r>
              <a:rPr lang="en-US" b="1" i="0" dirty="0" err="1">
                <a:solidFill>
                  <a:schemeClr val="bg1"/>
                </a:solidFill>
                <a:latin typeface="SegoeuiPc"/>
              </a:rPr>
              <a:t>các</a:t>
            </a:r>
            <a:r>
              <a:rPr lang="en-US" b="1" i="0" dirty="0">
                <a:solidFill>
                  <a:schemeClr val="bg1"/>
                </a:solidFill>
                <a:latin typeface="SegoeuiPc"/>
              </a:rPr>
              <a:t> </a:t>
            </a:r>
            <a:r>
              <a:rPr lang="en-US" b="1" i="0" dirty="0" err="1">
                <a:solidFill>
                  <a:schemeClr val="bg1"/>
                </a:solidFill>
                <a:latin typeface="SegoeuiPc"/>
              </a:rPr>
              <a:t>hóa</a:t>
            </a:r>
            <a:r>
              <a:rPr lang="en-US" b="1" i="0" dirty="0">
                <a:solidFill>
                  <a:schemeClr val="bg1"/>
                </a:solidFill>
                <a:latin typeface="SegoeuiPc"/>
              </a:rPr>
              <a:t> </a:t>
            </a:r>
            <a:r>
              <a:rPr lang="en-US" b="1" i="0" dirty="0" err="1">
                <a:solidFill>
                  <a:schemeClr val="bg1"/>
                </a:solidFill>
                <a:latin typeface="SegoeuiPc"/>
              </a:rPr>
              <a:t>đơn</a:t>
            </a:r>
            <a:r>
              <a:rPr lang="en-US" b="1" i="0" dirty="0">
                <a:solidFill>
                  <a:schemeClr val="bg1"/>
                </a:solidFill>
                <a:latin typeface="SegoeuiPc"/>
              </a:rPr>
              <a:t> </a:t>
            </a:r>
            <a:r>
              <a:rPr lang="en-US" b="1" i="0" dirty="0" err="1">
                <a:solidFill>
                  <a:schemeClr val="bg1"/>
                </a:solidFill>
                <a:latin typeface="SegoeuiPc"/>
              </a:rPr>
              <a:t>đã</a:t>
            </a:r>
            <a:r>
              <a:rPr lang="en-US" b="1" i="0" dirty="0">
                <a:solidFill>
                  <a:schemeClr val="bg1"/>
                </a:solidFill>
                <a:latin typeface="SegoeuiPc"/>
              </a:rPr>
              <a:t> </a:t>
            </a:r>
            <a:r>
              <a:rPr lang="en-US" b="1" i="0" dirty="0" err="1">
                <a:solidFill>
                  <a:schemeClr val="bg1"/>
                </a:solidFill>
                <a:latin typeface="SegoeuiPc"/>
              </a:rPr>
              <a:t>thanh</a:t>
            </a:r>
            <a:r>
              <a:rPr lang="en-US" b="1" i="0" dirty="0">
                <a:solidFill>
                  <a:schemeClr val="bg1"/>
                </a:solidFill>
                <a:latin typeface="SegoeuiPc"/>
              </a:rPr>
              <a:t> </a:t>
            </a:r>
            <a:r>
              <a:rPr lang="en-US" b="1" i="0" dirty="0" err="1">
                <a:solidFill>
                  <a:schemeClr val="bg1"/>
                </a:solidFill>
                <a:latin typeface="SegoeuiPc"/>
              </a:rPr>
              <a:t>toán</a:t>
            </a:r>
            <a:r>
              <a:rPr lang="en-US" b="1" i="0" dirty="0">
                <a:solidFill>
                  <a:schemeClr val="bg1"/>
                </a:solidFill>
                <a:latin typeface="SegoeuiPc"/>
              </a:rPr>
              <a:t> , </a:t>
            </a:r>
            <a:r>
              <a:rPr lang="en-US" b="1" i="0" dirty="0" err="1">
                <a:solidFill>
                  <a:schemeClr val="bg1"/>
                </a:solidFill>
                <a:latin typeface="SegoeuiPc"/>
              </a:rPr>
              <a:t>chưa</a:t>
            </a:r>
            <a:r>
              <a:rPr lang="en-US" b="1" i="0" dirty="0">
                <a:solidFill>
                  <a:schemeClr val="bg1"/>
                </a:solidFill>
                <a:latin typeface="SegoeuiPc"/>
              </a:rPr>
              <a:t> </a:t>
            </a:r>
            <a:r>
              <a:rPr lang="en-US" b="1" i="0" dirty="0" err="1">
                <a:solidFill>
                  <a:schemeClr val="bg1"/>
                </a:solidFill>
                <a:latin typeface="SegoeuiPc"/>
              </a:rPr>
              <a:t>thanh</a:t>
            </a:r>
            <a:r>
              <a:rPr lang="en-US" b="1" i="0" dirty="0">
                <a:solidFill>
                  <a:schemeClr val="bg1"/>
                </a:solidFill>
                <a:latin typeface="SegoeuiPc"/>
              </a:rPr>
              <a:t> </a:t>
            </a:r>
            <a:r>
              <a:rPr lang="en-US" b="1" i="0" dirty="0" err="1">
                <a:solidFill>
                  <a:schemeClr val="bg1"/>
                </a:solidFill>
                <a:latin typeface="SegoeuiPc"/>
              </a:rPr>
              <a:t>toán</a:t>
            </a:r>
            <a:r>
              <a:rPr lang="en-US" b="1" i="0" dirty="0">
                <a:solidFill>
                  <a:schemeClr val="bg1"/>
                </a:solidFill>
                <a:latin typeface="SegoeuiPc"/>
              </a:rPr>
              <a:t>, </a:t>
            </a:r>
            <a:r>
              <a:rPr lang="en-US" b="1" i="0" dirty="0" err="1">
                <a:solidFill>
                  <a:schemeClr val="bg1"/>
                </a:solidFill>
                <a:latin typeface="SegoeuiPc"/>
              </a:rPr>
              <a:t>đã</a:t>
            </a:r>
            <a:r>
              <a:rPr lang="en-US" b="1" i="0" dirty="0">
                <a:solidFill>
                  <a:schemeClr val="bg1"/>
                </a:solidFill>
                <a:latin typeface="SegoeuiPc"/>
              </a:rPr>
              <a:t> </a:t>
            </a:r>
            <a:r>
              <a:rPr lang="en-US" b="1" i="0" dirty="0" err="1">
                <a:solidFill>
                  <a:schemeClr val="bg1"/>
                </a:solidFill>
                <a:latin typeface="SegoeuiPc"/>
              </a:rPr>
              <a:t>hủy</a:t>
            </a:r>
            <a:r>
              <a:rPr lang="en-US" b="1" i="0" dirty="0">
                <a:solidFill>
                  <a:schemeClr val="bg1"/>
                </a:solidFill>
                <a:latin typeface="SegoeuiPc"/>
              </a:rPr>
              <a:t>. </a:t>
            </a:r>
            <a:r>
              <a:rPr lang="en-US" b="1" i="0" dirty="0" err="1">
                <a:solidFill>
                  <a:schemeClr val="bg1"/>
                </a:solidFill>
                <a:latin typeface="SegoeuiPc"/>
              </a:rPr>
              <a:t>Lưu</a:t>
            </a:r>
            <a:r>
              <a:rPr lang="en-US" b="1" i="0" dirty="0">
                <a:solidFill>
                  <a:schemeClr val="bg1"/>
                </a:solidFill>
                <a:latin typeface="SegoeuiPc"/>
              </a:rPr>
              <a:t> </a:t>
            </a:r>
            <a:r>
              <a:rPr lang="en-US" b="1" i="0" dirty="0" err="1">
                <a:solidFill>
                  <a:schemeClr val="bg1"/>
                </a:solidFill>
                <a:latin typeface="SegoeuiPc"/>
              </a:rPr>
              <a:t>chữ</a:t>
            </a:r>
            <a:r>
              <a:rPr lang="en-US" b="1" i="0" dirty="0">
                <a:solidFill>
                  <a:schemeClr val="bg1"/>
                </a:solidFill>
                <a:latin typeface="SegoeuiPc"/>
              </a:rPr>
              <a:t> </a:t>
            </a:r>
            <a:r>
              <a:rPr lang="en-US" b="1" i="0" dirty="0" err="1">
                <a:solidFill>
                  <a:schemeClr val="bg1"/>
                </a:solidFill>
                <a:latin typeface="SegoeuiPc"/>
              </a:rPr>
              <a:t>thông</a:t>
            </a:r>
            <a:r>
              <a:rPr lang="en-US" b="1" i="0" dirty="0">
                <a:solidFill>
                  <a:schemeClr val="bg1"/>
                </a:solidFill>
                <a:latin typeface="SegoeuiPc"/>
              </a:rPr>
              <a:t> tin </a:t>
            </a:r>
            <a:r>
              <a:rPr lang="en-US" b="1" dirty="0" err="1">
                <a:solidFill>
                  <a:schemeClr val="bg1"/>
                </a:solidFill>
                <a:latin typeface="SegoeuiPc"/>
              </a:rPr>
              <a:t>hóa</a:t>
            </a:r>
            <a:r>
              <a:rPr lang="en-US" b="1" dirty="0">
                <a:solidFill>
                  <a:schemeClr val="bg1"/>
                </a:solidFill>
                <a:latin typeface="SegoeuiPc"/>
              </a:rPr>
              <a:t> </a:t>
            </a:r>
            <a:r>
              <a:rPr lang="en-US" b="1" dirty="0" err="1">
                <a:solidFill>
                  <a:schemeClr val="bg1"/>
                </a:solidFill>
                <a:latin typeface="SegoeuiPc"/>
              </a:rPr>
              <a:t>đơn</a:t>
            </a:r>
            <a:r>
              <a:rPr lang="en-US" b="1" dirty="0">
                <a:solidFill>
                  <a:schemeClr val="bg1"/>
                </a:solidFill>
                <a:latin typeface="SegoeuiPc"/>
              </a:rPr>
              <a:t> chi </a:t>
            </a:r>
            <a:r>
              <a:rPr lang="en-US" b="1" dirty="0" err="1">
                <a:solidFill>
                  <a:schemeClr val="bg1"/>
                </a:solidFill>
                <a:latin typeface="SegoeuiPc"/>
              </a:rPr>
              <a:t>tiết</a:t>
            </a:r>
            <a:r>
              <a:rPr lang="en-US" b="1" dirty="0">
                <a:solidFill>
                  <a:schemeClr val="bg1"/>
                </a:solidFill>
                <a:latin typeface="SegoeuiPc"/>
              </a:rPr>
              <a:t> bao </a:t>
            </a:r>
            <a:r>
              <a:rPr lang="en-US" b="1" dirty="0" err="1">
                <a:solidFill>
                  <a:schemeClr val="bg1"/>
                </a:solidFill>
                <a:latin typeface="SegoeuiPc"/>
              </a:rPr>
              <a:t>gồm</a:t>
            </a:r>
            <a:r>
              <a:rPr lang="en-US" b="1" dirty="0">
                <a:solidFill>
                  <a:schemeClr val="bg1"/>
                </a:solidFill>
                <a:latin typeface="SegoeuiPc"/>
              </a:rPr>
              <a:t>: </a:t>
            </a:r>
            <a:r>
              <a:rPr lang="en-US" b="1" dirty="0" err="1">
                <a:solidFill>
                  <a:schemeClr val="bg1"/>
                </a:solidFill>
                <a:latin typeface="SegoeuiPc"/>
              </a:rPr>
              <a:t>sản</a:t>
            </a:r>
            <a:r>
              <a:rPr lang="en-US" b="1" dirty="0">
                <a:solidFill>
                  <a:schemeClr val="bg1"/>
                </a:solidFill>
                <a:latin typeface="SegoeuiPc"/>
              </a:rPr>
              <a:t> </a:t>
            </a:r>
            <a:r>
              <a:rPr lang="en-US" b="1" dirty="0" err="1">
                <a:solidFill>
                  <a:schemeClr val="bg1"/>
                </a:solidFill>
                <a:latin typeface="SegoeuiPc"/>
              </a:rPr>
              <a:t>phẩm</a:t>
            </a:r>
            <a:r>
              <a:rPr lang="en-US" b="1" dirty="0">
                <a:solidFill>
                  <a:schemeClr val="bg1"/>
                </a:solidFill>
                <a:latin typeface="SegoeuiPc"/>
              </a:rPr>
              <a:t> , </a:t>
            </a:r>
            <a:r>
              <a:rPr lang="en-US" b="1" dirty="0" err="1">
                <a:solidFill>
                  <a:schemeClr val="bg1"/>
                </a:solidFill>
                <a:latin typeface="SegoeuiPc"/>
              </a:rPr>
              <a:t>giá</a:t>
            </a:r>
            <a:r>
              <a:rPr lang="en-US" b="1" dirty="0">
                <a:solidFill>
                  <a:schemeClr val="bg1"/>
                </a:solidFill>
                <a:latin typeface="SegoeuiPc"/>
              </a:rPr>
              <a:t> ,</a:t>
            </a:r>
            <a:r>
              <a:rPr lang="en-US" b="1" dirty="0" err="1">
                <a:solidFill>
                  <a:schemeClr val="bg1"/>
                </a:solidFill>
                <a:latin typeface="SegoeuiPc"/>
              </a:rPr>
              <a:t>giảm</a:t>
            </a:r>
            <a:r>
              <a:rPr lang="en-US" b="1" dirty="0">
                <a:solidFill>
                  <a:schemeClr val="bg1"/>
                </a:solidFill>
                <a:latin typeface="SegoeuiPc"/>
              </a:rPr>
              <a:t> </a:t>
            </a:r>
            <a:r>
              <a:rPr lang="en-US" b="1" dirty="0" err="1">
                <a:solidFill>
                  <a:schemeClr val="bg1"/>
                </a:solidFill>
                <a:latin typeface="SegoeuiPc"/>
              </a:rPr>
              <a:t>giá</a:t>
            </a:r>
            <a:r>
              <a:rPr lang="en-US" b="1" dirty="0">
                <a:solidFill>
                  <a:schemeClr val="bg1"/>
                </a:solidFill>
                <a:latin typeface="SegoeuiPc"/>
              </a:rPr>
              <a:t> , </a:t>
            </a:r>
            <a:r>
              <a:rPr lang="en-US" b="1" dirty="0" err="1">
                <a:solidFill>
                  <a:schemeClr val="bg1"/>
                </a:solidFill>
                <a:latin typeface="SegoeuiPc"/>
              </a:rPr>
              <a:t>khách</a:t>
            </a:r>
            <a:r>
              <a:rPr lang="en-US" b="1" dirty="0">
                <a:solidFill>
                  <a:schemeClr val="bg1"/>
                </a:solidFill>
                <a:latin typeface="SegoeuiPc"/>
              </a:rPr>
              <a:t> hang , </a:t>
            </a:r>
            <a:r>
              <a:rPr lang="en-US" b="1" dirty="0" err="1">
                <a:solidFill>
                  <a:schemeClr val="bg1"/>
                </a:solidFill>
                <a:latin typeface="SegoeuiPc"/>
              </a:rPr>
              <a:t>nv</a:t>
            </a:r>
            <a:r>
              <a:rPr lang="en-US" b="1" dirty="0">
                <a:solidFill>
                  <a:schemeClr val="bg1"/>
                </a:solidFill>
                <a:latin typeface="SegoeuiPc"/>
              </a:rPr>
              <a:t> </a:t>
            </a:r>
            <a:r>
              <a:rPr lang="en-US" b="1" dirty="0" err="1">
                <a:solidFill>
                  <a:schemeClr val="bg1"/>
                </a:solidFill>
                <a:latin typeface="SegoeuiPc"/>
              </a:rPr>
              <a:t>bán</a:t>
            </a:r>
            <a:r>
              <a:rPr lang="en-US" b="1" dirty="0">
                <a:solidFill>
                  <a:schemeClr val="bg1"/>
                </a:solidFill>
                <a:latin typeface="SegoeuiPc"/>
              </a:rPr>
              <a:t> hang.</a:t>
            </a:r>
            <a:br>
              <a:rPr lang="vi-VN" b="0" i="0" dirty="0">
                <a:solidFill>
                  <a:srgbClr val="081C36"/>
                </a:solidFill>
                <a:effectLst/>
                <a:latin typeface="SegoeuiPc"/>
              </a:rPr>
            </a:br>
            <a:endParaRPr lang="en-US" b="1" kern="0" dirty="0">
              <a:solidFill>
                <a:schemeClr val="bg1"/>
              </a:solidFill>
              <a:latin typeface="Arial" panose="020B0604020202020204" pitchFamily="34" charset="0"/>
              <a:cs typeface="Arial" panose="020B0604020202020204" pitchFamily="34" charset="0"/>
            </a:endParaRPr>
          </a:p>
        </p:txBody>
      </p:sp>
      <p:sp>
        <p:nvSpPr>
          <p:cNvPr id="19" name="!!Rounded Rectangle 18">
            <a:extLst>
              <a:ext uri="{FF2B5EF4-FFF2-40B4-BE49-F238E27FC236}">
                <a16:creationId xmlns:a16="http://schemas.microsoft.com/office/drawing/2014/main" id="{28BD619E-111D-CB83-5943-7A5B752D168F}"/>
              </a:ext>
            </a:extLst>
          </p:cNvPr>
          <p:cNvSpPr/>
          <p:nvPr/>
        </p:nvSpPr>
        <p:spPr>
          <a:xfrm>
            <a:off x="5356247" y="6667559"/>
            <a:ext cx="1479505" cy="80841"/>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 name="!!Rounded Rectangle 5">
            <a:extLst>
              <a:ext uri="{FF2B5EF4-FFF2-40B4-BE49-F238E27FC236}">
                <a16:creationId xmlns:a16="http://schemas.microsoft.com/office/drawing/2014/main" id="{E07CFF8D-545F-65D5-D56E-6EF9B08001B4}"/>
              </a:ext>
            </a:extLst>
          </p:cNvPr>
          <p:cNvSpPr/>
          <p:nvPr/>
        </p:nvSpPr>
        <p:spPr>
          <a:xfrm>
            <a:off x="4322803" y="107799"/>
            <a:ext cx="3546394"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Oval 9">
            <a:extLst>
              <a:ext uri="{FF2B5EF4-FFF2-40B4-BE49-F238E27FC236}">
                <a16:creationId xmlns:a16="http://schemas.microsoft.com/office/drawing/2014/main" id="{B6F30270-A883-0433-AE2E-2F9CAAB1418D}"/>
              </a:ext>
            </a:extLst>
          </p:cNvPr>
          <p:cNvSpPr/>
          <p:nvPr/>
        </p:nvSpPr>
        <p:spPr>
          <a:xfrm>
            <a:off x="4394811" y="159596"/>
            <a:ext cx="296865" cy="296865"/>
          </a:xfrm>
          <a:prstGeom prst="ellipse">
            <a:avLst/>
          </a:prstGeom>
          <a:blipFill dpi="0" rotWithShape="1">
            <a:blip r:embed="rId4"/>
            <a:srcRect/>
            <a:stretch>
              <a:fillRect l="-12500" t="-50000" r="-6250" b="-61080"/>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spTree>
    <p:extLst>
      <p:ext uri="{BB962C8B-B14F-4D97-AF65-F5344CB8AC3E}">
        <p14:creationId xmlns:p14="http://schemas.microsoft.com/office/powerpoint/2010/main" val="39653828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8BD619E-111D-CB83-5943-7A5B752D168F}"/>
              </a:ext>
            </a:extLst>
          </p:cNvPr>
          <p:cNvSpPr/>
          <p:nvPr/>
        </p:nvSpPr>
        <p:spPr>
          <a:xfrm>
            <a:off x="6960096" y="6698404"/>
            <a:ext cx="2487617" cy="80841"/>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 name="!!Rounded Rectangle 5">
            <a:extLst>
              <a:ext uri="{FF2B5EF4-FFF2-40B4-BE49-F238E27FC236}">
                <a16:creationId xmlns:a16="http://schemas.microsoft.com/office/drawing/2014/main" id="{E07CFF8D-545F-65D5-D56E-6EF9B08001B4}"/>
              </a:ext>
            </a:extLst>
          </p:cNvPr>
          <p:cNvSpPr/>
          <p:nvPr/>
        </p:nvSpPr>
        <p:spPr>
          <a:xfrm>
            <a:off x="7248128" y="78755"/>
            <a:ext cx="2487617"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Rectangle 21">
            <a:extLst>
              <a:ext uri="{FF2B5EF4-FFF2-40B4-BE49-F238E27FC236}">
                <a16:creationId xmlns:a16="http://schemas.microsoft.com/office/drawing/2014/main" id="{D889FD70-36E7-5D33-0E63-FCF37C36A6D6}"/>
              </a:ext>
            </a:extLst>
          </p:cNvPr>
          <p:cNvSpPr/>
          <p:nvPr/>
        </p:nvSpPr>
        <p:spPr>
          <a:xfrm>
            <a:off x="5662" y="0"/>
            <a:ext cx="3071664" cy="6876758"/>
          </a:xfrm>
          <a:prstGeom prst="rect">
            <a:avLst/>
          </a:prstGeom>
          <a:solidFill>
            <a:srgbClr val="24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grpSp>
        <p:nvGrpSpPr>
          <p:cNvPr id="26" name="!!Group 25">
            <a:extLst>
              <a:ext uri="{FF2B5EF4-FFF2-40B4-BE49-F238E27FC236}">
                <a16:creationId xmlns:a16="http://schemas.microsoft.com/office/drawing/2014/main" id="{E858DF6A-E7F3-FA03-1922-247A058ADE36}"/>
              </a:ext>
            </a:extLst>
          </p:cNvPr>
          <p:cNvGrpSpPr/>
          <p:nvPr/>
        </p:nvGrpSpPr>
        <p:grpSpPr>
          <a:xfrm>
            <a:off x="191344" y="204767"/>
            <a:ext cx="580481" cy="148433"/>
            <a:chOff x="119336" y="130551"/>
            <a:chExt cx="580481" cy="148433"/>
          </a:xfrm>
        </p:grpSpPr>
        <p:sp>
          <p:nvSpPr>
            <p:cNvPr id="23" name="Oval 22">
              <a:extLst>
                <a:ext uri="{FF2B5EF4-FFF2-40B4-BE49-F238E27FC236}">
                  <a16:creationId xmlns:a16="http://schemas.microsoft.com/office/drawing/2014/main" id="{13C4A5F7-12F8-89C1-3F81-AB3903FDC937}"/>
                </a:ext>
              </a:extLst>
            </p:cNvPr>
            <p:cNvSpPr/>
            <p:nvPr/>
          </p:nvSpPr>
          <p:spPr>
            <a:xfrm>
              <a:off x="119336" y="130551"/>
              <a:ext cx="148433" cy="148433"/>
            </a:xfrm>
            <a:prstGeom prst="ellipse">
              <a:avLst/>
            </a:prstGeom>
            <a:solidFill>
              <a:srgbClr val="FF5F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4" name="Oval 23">
              <a:extLst>
                <a:ext uri="{FF2B5EF4-FFF2-40B4-BE49-F238E27FC236}">
                  <a16:creationId xmlns:a16="http://schemas.microsoft.com/office/drawing/2014/main" id="{03B79101-E58E-47EC-FAE5-C38FBC15E86F}"/>
                </a:ext>
              </a:extLst>
            </p:cNvPr>
            <p:cNvSpPr/>
            <p:nvPr/>
          </p:nvSpPr>
          <p:spPr>
            <a:xfrm>
              <a:off x="335360" y="130551"/>
              <a:ext cx="148433" cy="148433"/>
            </a:xfrm>
            <a:prstGeom prst="ellipse">
              <a:avLst/>
            </a:prstGeom>
            <a:solidFill>
              <a:srgbClr val="FEBD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Oval 24">
              <a:extLst>
                <a:ext uri="{FF2B5EF4-FFF2-40B4-BE49-F238E27FC236}">
                  <a16:creationId xmlns:a16="http://schemas.microsoft.com/office/drawing/2014/main" id="{862FB8FB-4EC7-653F-1BEF-FE0D99196301}"/>
                </a:ext>
              </a:extLst>
            </p:cNvPr>
            <p:cNvSpPr/>
            <p:nvPr/>
          </p:nvSpPr>
          <p:spPr>
            <a:xfrm>
              <a:off x="551384" y="130551"/>
              <a:ext cx="148433" cy="148433"/>
            </a:xfrm>
            <a:prstGeom prst="ellipse">
              <a:avLst/>
            </a:prstGeom>
            <a:solidFill>
              <a:srgbClr val="29C9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34" name="Rounded Rectangle 33">
            <a:extLst>
              <a:ext uri="{FF2B5EF4-FFF2-40B4-BE49-F238E27FC236}">
                <a16:creationId xmlns:a16="http://schemas.microsoft.com/office/drawing/2014/main" id="{C8495816-2AC6-124E-C9F1-5A4FC9A4F0EB}"/>
              </a:ext>
            </a:extLst>
          </p:cNvPr>
          <p:cNvSpPr/>
          <p:nvPr/>
        </p:nvSpPr>
        <p:spPr>
          <a:xfrm>
            <a:off x="191344" y="760576"/>
            <a:ext cx="2619520" cy="526691"/>
          </a:xfrm>
          <a:prstGeom prst="roundRect">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9" name="5-Point Star 28">
            <a:extLst>
              <a:ext uri="{FF2B5EF4-FFF2-40B4-BE49-F238E27FC236}">
                <a16:creationId xmlns:a16="http://schemas.microsoft.com/office/drawing/2014/main" id="{D8CB97FE-F6E3-7E5D-9056-3C9D9F6E1CE9}"/>
              </a:ext>
            </a:extLst>
          </p:cNvPr>
          <p:cNvSpPr/>
          <p:nvPr/>
        </p:nvSpPr>
        <p:spPr>
          <a:xfrm>
            <a:off x="280208" y="842948"/>
            <a:ext cx="283616" cy="283616"/>
          </a:xfrm>
          <a:prstGeom prst="star5">
            <a:avLst/>
          </a:prstGeom>
          <a:noFill/>
          <a:ln w="19050">
            <a:solidFill>
              <a:srgbClr val="008C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0" name="Picture 29" descr="A screenshot of a phone&#10;&#10;Description automatically generated">
            <a:extLst>
              <a:ext uri="{FF2B5EF4-FFF2-40B4-BE49-F238E27FC236}">
                <a16:creationId xmlns:a16="http://schemas.microsoft.com/office/drawing/2014/main" id="{E77C428D-ACF7-DB8E-A577-CDC945068A6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7680" b="25068" l="3845" r="14107">
                        <a14:foregroundMark x1="8371" y1="19870" x2="8371" y2="19870"/>
                        <a14:foregroundMark x1="6787" y1="21987" x2="6787" y2="21987"/>
                      </a14:backgroundRemoval>
                    </a14:imgEffect>
                  </a14:imgLayer>
                </a14:imgProps>
              </a:ext>
            </a:extLst>
          </a:blip>
          <a:srcRect l="2562" t="16757" r="84610" b="74008"/>
          <a:stretch/>
        </p:blipFill>
        <p:spPr>
          <a:xfrm>
            <a:off x="189248" y="1447970"/>
            <a:ext cx="443298" cy="443298"/>
          </a:xfrm>
          <a:prstGeom prst="rect">
            <a:avLst/>
          </a:prstGeom>
        </p:spPr>
      </p:pic>
      <p:sp>
        <p:nvSpPr>
          <p:cNvPr id="33" name="TextBox 32">
            <a:extLst>
              <a:ext uri="{FF2B5EF4-FFF2-40B4-BE49-F238E27FC236}">
                <a16:creationId xmlns:a16="http://schemas.microsoft.com/office/drawing/2014/main" id="{7E149E9A-6A37-9595-C45C-32A82AD1C2DC}"/>
              </a:ext>
            </a:extLst>
          </p:cNvPr>
          <p:cNvSpPr txBox="1"/>
          <p:nvPr/>
        </p:nvSpPr>
        <p:spPr>
          <a:xfrm>
            <a:off x="495837" y="806868"/>
            <a:ext cx="2470006" cy="400110"/>
          </a:xfrm>
          <a:prstGeom prst="rect">
            <a:avLst/>
          </a:prstGeom>
          <a:noFill/>
        </p:spPr>
        <p:txBody>
          <a:bodyPr wrap="square" rtlCol="0">
            <a:spAutoFit/>
          </a:bodyPr>
          <a:lstStyle/>
          <a:p>
            <a:r>
              <a:rPr lang="en-US" sz="2000" dirty="0" err="1">
                <a:solidFill>
                  <a:schemeClr val="bg1"/>
                </a:solidFill>
              </a:rPr>
              <a:t>Các</a:t>
            </a:r>
            <a:r>
              <a:rPr lang="en-US" sz="2000" dirty="0">
                <a:solidFill>
                  <a:schemeClr val="bg1"/>
                </a:solidFill>
              </a:rPr>
              <a:t> </a:t>
            </a:r>
            <a:r>
              <a:rPr lang="en-US" sz="2000" dirty="0" err="1">
                <a:solidFill>
                  <a:schemeClr val="bg1"/>
                </a:solidFill>
              </a:rPr>
              <a:t>Chức</a:t>
            </a:r>
            <a:r>
              <a:rPr lang="en-US" sz="2000" dirty="0">
                <a:solidFill>
                  <a:schemeClr val="bg1"/>
                </a:solidFill>
              </a:rPr>
              <a:t> </a:t>
            </a:r>
            <a:r>
              <a:rPr lang="en-US" sz="2000" dirty="0" err="1">
                <a:solidFill>
                  <a:schemeClr val="bg1"/>
                </a:solidFill>
              </a:rPr>
              <a:t>Năng</a:t>
            </a:r>
            <a:r>
              <a:rPr lang="en-US" sz="2000" dirty="0">
                <a:solidFill>
                  <a:schemeClr val="bg1"/>
                </a:solidFill>
              </a:rPr>
              <a:t> </a:t>
            </a:r>
            <a:r>
              <a:rPr lang="en-US" sz="2000" dirty="0" err="1">
                <a:solidFill>
                  <a:schemeClr val="bg1"/>
                </a:solidFill>
              </a:rPr>
              <a:t>Chính</a:t>
            </a:r>
            <a:endParaRPr lang="en-VN" sz="2000" dirty="0">
              <a:solidFill>
                <a:schemeClr val="bg1"/>
              </a:solidFill>
            </a:endParaRPr>
          </a:p>
        </p:txBody>
      </p:sp>
      <p:sp>
        <p:nvSpPr>
          <p:cNvPr id="35" name="TextBox 34">
            <a:extLst>
              <a:ext uri="{FF2B5EF4-FFF2-40B4-BE49-F238E27FC236}">
                <a16:creationId xmlns:a16="http://schemas.microsoft.com/office/drawing/2014/main" id="{17D8E2F1-EE32-8FEC-740F-A7E1ED310EC4}"/>
              </a:ext>
            </a:extLst>
          </p:cNvPr>
          <p:cNvSpPr txBox="1"/>
          <p:nvPr/>
        </p:nvSpPr>
        <p:spPr>
          <a:xfrm>
            <a:off x="578616" y="1529845"/>
            <a:ext cx="2232248" cy="400110"/>
          </a:xfrm>
          <a:prstGeom prst="rect">
            <a:avLst/>
          </a:prstGeom>
          <a:noFill/>
        </p:spPr>
        <p:txBody>
          <a:bodyPr wrap="square" rtlCol="0">
            <a:spAutoFit/>
          </a:bodyPr>
          <a:lstStyle/>
          <a:p>
            <a:r>
              <a:rPr lang="en-US" sz="2000" dirty="0">
                <a:solidFill>
                  <a:schemeClr val="bg1"/>
                </a:solidFill>
              </a:rPr>
              <a:t>Data Base</a:t>
            </a:r>
            <a:endParaRPr lang="en-VN" sz="2000" dirty="0">
              <a:solidFill>
                <a:schemeClr val="bg1"/>
              </a:solidFill>
            </a:endParaRPr>
          </a:p>
        </p:txBody>
      </p:sp>
      <p:sp>
        <p:nvSpPr>
          <p:cNvPr id="38" name="TextBox 37">
            <a:extLst>
              <a:ext uri="{FF2B5EF4-FFF2-40B4-BE49-F238E27FC236}">
                <a16:creationId xmlns:a16="http://schemas.microsoft.com/office/drawing/2014/main" id="{0B4414F3-3E24-7199-3886-99F4562BDAE3}"/>
              </a:ext>
            </a:extLst>
          </p:cNvPr>
          <p:cNvSpPr txBox="1"/>
          <p:nvPr/>
        </p:nvSpPr>
        <p:spPr>
          <a:xfrm>
            <a:off x="3315085" y="1716495"/>
            <a:ext cx="6597339" cy="2585323"/>
          </a:xfrm>
          <a:prstGeom prst="rect">
            <a:avLst/>
          </a:prstGeom>
          <a:noFill/>
        </p:spPr>
        <p:txBody>
          <a:bodyPr wrap="square">
            <a:spAutoFit/>
          </a:bodyPr>
          <a:lstStyle/>
          <a:p>
            <a:pPr fontAlgn="base"/>
            <a:r>
              <a:rPr lang="en-US" b="0" i="0" u="none" strike="noStrike" dirty="0">
                <a:solidFill>
                  <a:schemeClr val="bg1"/>
                </a:solidFill>
                <a:effectLst/>
                <a:latin typeface="Bree Serif" panose="02000503040000020004" pitchFamily="2" charset="77"/>
              </a:rPr>
              <a:t>+) </a:t>
            </a:r>
            <a:r>
              <a:rPr lang="en-US" b="0" i="0" u="none" strike="noStrike" dirty="0" err="1">
                <a:solidFill>
                  <a:schemeClr val="bg1"/>
                </a:solidFill>
                <a:effectLst/>
                <a:latin typeface="Bree Serif" panose="02000503040000020004" pitchFamily="2" charset="77"/>
              </a:rPr>
              <a:t>Thêm</a:t>
            </a:r>
            <a:r>
              <a:rPr lang="en-US" b="0" i="0" u="none" strike="noStrike" dirty="0">
                <a:solidFill>
                  <a:schemeClr val="bg1"/>
                </a:solidFill>
                <a:effectLst/>
                <a:latin typeface="Bree Serif" panose="02000503040000020004" pitchFamily="2" charset="77"/>
              </a:rPr>
              <a:t>  </a:t>
            </a:r>
            <a:br>
              <a:rPr lang="en-US" b="0" i="0" u="none" strike="noStrike" dirty="0">
                <a:solidFill>
                  <a:schemeClr val="bg1"/>
                </a:solidFill>
                <a:effectLst/>
                <a:latin typeface="Bree Serif" panose="02000503040000020004" pitchFamily="2" charset="77"/>
              </a:rPr>
            </a:br>
            <a:r>
              <a:rPr lang="en-US" b="0" i="0" u="none" strike="noStrike" dirty="0">
                <a:solidFill>
                  <a:schemeClr val="bg1"/>
                </a:solidFill>
                <a:effectLst/>
                <a:latin typeface="Bree Serif" panose="02000503040000020004" pitchFamily="2" charset="77"/>
              </a:rPr>
              <a:t>+) </a:t>
            </a:r>
            <a:r>
              <a:rPr lang="en-US" b="0" i="0" u="none" strike="noStrike" dirty="0" err="1">
                <a:solidFill>
                  <a:schemeClr val="bg1"/>
                </a:solidFill>
                <a:effectLst/>
                <a:latin typeface="Bree Serif" panose="02000503040000020004" pitchFamily="2" charset="77"/>
              </a:rPr>
              <a:t>Sửa</a:t>
            </a:r>
            <a:r>
              <a:rPr lang="en-US" dirty="0">
                <a:solidFill>
                  <a:schemeClr val="bg1"/>
                </a:solidFill>
                <a:latin typeface="Bree Serif" panose="02000503040000020004" pitchFamily="2" charset="77"/>
              </a:rPr>
              <a:t> </a:t>
            </a:r>
            <a:br>
              <a:rPr lang="en-US" dirty="0">
                <a:solidFill>
                  <a:schemeClr val="bg1"/>
                </a:solidFill>
                <a:latin typeface="Bree Serif" panose="02000503040000020004" pitchFamily="2" charset="77"/>
              </a:rPr>
            </a:br>
            <a:r>
              <a:rPr lang="en-US" dirty="0">
                <a:solidFill>
                  <a:schemeClr val="bg1"/>
                </a:solidFill>
                <a:latin typeface="Bree Serif" panose="02000503040000020004" pitchFamily="2" charset="77"/>
              </a:rPr>
              <a:t>+) </a:t>
            </a:r>
            <a:r>
              <a:rPr lang="en-US" dirty="0" err="1">
                <a:solidFill>
                  <a:schemeClr val="bg1"/>
                </a:solidFill>
                <a:latin typeface="Bree Serif" panose="02000503040000020004" pitchFamily="2" charset="77"/>
              </a:rPr>
              <a:t>Xóa</a:t>
            </a:r>
            <a:r>
              <a:rPr lang="en-US" dirty="0">
                <a:solidFill>
                  <a:schemeClr val="bg1"/>
                </a:solidFill>
                <a:latin typeface="Bree Serif" panose="02000503040000020004" pitchFamily="2" charset="77"/>
              </a:rPr>
              <a:t> </a:t>
            </a:r>
            <a:br>
              <a:rPr lang="en-US" dirty="0">
                <a:solidFill>
                  <a:schemeClr val="bg1"/>
                </a:solidFill>
                <a:latin typeface="Bree Serif" panose="02000503040000020004" pitchFamily="2" charset="77"/>
              </a:rPr>
            </a:br>
            <a:r>
              <a:rPr lang="en-US" dirty="0">
                <a:solidFill>
                  <a:schemeClr val="bg1"/>
                </a:solidFill>
                <a:latin typeface="Bree Serif" panose="02000503040000020004" pitchFamily="2" charset="77"/>
              </a:rPr>
              <a:t>+) </a:t>
            </a:r>
            <a:r>
              <a:rPr lang="en-US" dirty="0" err="1">
                <a:solidFill>
                  <a:schemeClr val="bg1"/>
                </a:solidFill>
                <a:latin typeface="Bree Serif" panose="02000503040000020004" pitchFamily="2" charset="77"/>
              </a:rPr>
              <a:t>Lọc</a:t>
            </a:r>
            <a:br>
              <a:rPr lang="en-US" dirty="0">
                <a:solidFill>
                  <a:schemeClr val="bg1"/>
                </a:solidFill>
                <a:latin typeface="Bree Serif" panose="02000503040000020004" pitchFamily="2" charset="77"/>
              </a:rPr>
            </a:br>
            <a:r>
              <a:rPr lang="en-US" dirty="0">
                <a:solidFill>
                  <a:schemeClr val="bg1"/>
                </a:solidFill>
                <a:latin typeface="Bree Serif" panose="02000503040000020004" pitchFamily="2" charset="77"/>
              </a:rPr>
              <a:t>+) </a:t>
            </a:r>
            <a:r>
              <a:rPr lang="en-US" dirty="0" err="1">
                <a:solidFill>
                  <a:schemeClr val="bg1"/>
                </a:solidFill>
                <a:latin typeface="Bree Serif" panose="02000503040000020004" pitchFamily="2" charset="77"/>
              </a:rPr>
              <a:t>Tìm</a:t>
            </a:r>
            <a:r>
              <a:rPr lang="en-US" dirty="0">
                <a:solidFill>
                  <a:schemeClr val="bg1"/>
                </a:solidFill>
                <a:latin typeface="Bree Serif" panose="02000503040000020004" pitchFamily="2" charset="77"/>
              </a:rPr>
              <a:t> </a:t>
            </a:r>
            <a:r>
              <a:rPr lang="en-US" dirty="0" err="1">
                <a:solidFill>
                  <a:schemeClr val="bg1"/>
                </a:solidFill>
                <a:latin typeface="Bree Serif" panose="02000503040000020004" pitchFamily="2" charset="77"/>
              </a:rPr>
              <a:t>Kiếm</a:t>
            </a:r>
            <a:br>
              <a:rPr lang="en-US" dirty="0">
                <a:solidFill>
                  <a:schemeClr val="bg1"/>
                </a:solidFill>
                <a:latin typeface="Bree Serif" panose="02000503040000020004" pitchFamily="2" charset="77"/>
              </a:rPr>
            </a:br>
            <a:r>
              <a:rPr lang="en-US" dirty="0">
                <a:solidFill>
                  <a:schemeClr val="bg1"/>
                </a:solidFill>
                <a:latin typeface="Bree Serif" panose="02000503040000020004" pitchFamily="2" charset="77"/>
              </a:rPr>
              <a:t>+) </a:t>
            </a:r>
            <a:r>
              <a:rPr lang="en-US" dirty="0" err="1">
                <a:solidFill>
                  <a:schemeClr val="bg1"/>
                </a:solidFill>
                <a:latin typeface="Bree Serif" panose="02000503040000020004" pitchFamily="2" charset="77"/>
              </a:rPr>
              <a:t>Gửi</a:t>
            </a:r>
            <a:r>
              <a:rPr lang="en-US" dirty="0">
                <a:solidFill>
                  <a:schemeClr val="bg1"/>
                </a:solidFill>
                <a:latin typeface="Bree Serif" panose="02000503040000020004" pitchFamily="2" charset="77"/>
              </a:rPr>
              <a:t> email </a:t>
            </a:r>
            <a:r>
              <a:rPr lang="en-US" dirty="0" err="1">
                <a:solidFill>
                  <a:schemeClr val="bg1"/>
                </a:solidFill>
                <a:latin typeface="Bree Serif" panose="02000503040000020004" pitchFamily="2" charset="77"/>
              </a:rPr>
              <a:t>cấp</a:t>
            </a:r>
            <a:r>
              <a:rPr lang="en-US" dirty="0">
                <a:solidFill>
                  <a:schemeClr val="bg1"/>
                </a:solidFill>
                <a:latin typeface="Bree Serif" panose="02000503040000020004" pitchFamily="2" charset="77"/>
              </a:rPr>
              <a:t> </a:t>
            </a:r>
            <a:r>
              <a:rPr lang="en-US" dirty="0" err="1">
                <a:solidFill>
                  <a:schemeClr val="bg1"/>
                </a:solidFill>
                <a:latin typeface="Bree Serif" panose="02000503040000020004" pitchFamily="2" charset="77"/>
              </a:rPr>
              <a:t>tài</a:t>
            </a:r>
            <a:r>
              <a:rPr lang="en-US" dirty="0">
                <a:solidFill>
                  <a:schemeClr val="bg1"/>
                </a:solidFill>
                <a:latin typeface="Bree Serif" panose="02000503040000020004" pitchFamily="2" charset="77"/>
              </a:rPr>
              <a:t> </a:t>
            </a:r>
            <a:r>
              <a:rPr lang="en-US" dirty="0" err="1">
                <a:solidFill>
                  <a:schemeClr val="bg1"/>
                </a:solidFill>
                <a:latin typeface="Bree Serif" panose="02000503040000020004" pitchFamily="2" charset="77"/>
              </a:rPr>
              <a:t>khoản</a:t>
            </a:r>
            <a:r>
              <a:rPr lang="en-US" dirty="0">
                <a:solidFill>
                  <a:schemeClr val="bg1"/>
                </a:solidFill>
                <a:latin typeface="Bree Serif" panose="02000503040000020004" pitchFamily="2" charset="77"/>
              </a:rPr>
              <a:t> </a:t>
            </a:r>
            <a:r>
              <a:rPr lang="en-US" dirty="0" err="1">
                <a:solidFill>
                  <a:schemeClr val="bg1"/>
                </a:solidFill>
                <a:latin typeface="Bree Serif" panose="02000503040000020004" pitchFamily="2" charset="77"/>
              </a:rPr>
              <a:t>cho</a:t>
            </a:r>
            <a:r>
              <a:rPr lang="en-US" dirty="0">
                <a:solidFill>
                  <a:schemeClr val="bg1"/>
                </a:solidFill>
                <a:latin typeface="Bree Serif" panose="02000503040000020004" pitchFamily="2" charset="77"/>
              </a:rPr>
              <a:t> </a:t>
            </a:r>
            <a:r>
              <a:rPr lang="en-US" dirty="0" err="1">
                <a:solidFill>
                  <a:schemeClr val="bg1"/>
                </a:solidFill>
                <a:latin typeface="Bree Serif" panose="02000503040000020004" pitchFamily="2" charset="77"/>
              </a:rPr>
              <a:t>nhân</a:t>
            </a:r>
            <a:r>
              <a:rPr lang="en-US" dirty="0">
                <a:solidFill>
                  <a:schemeClr val="bg1"/>
                </a:solidFill>
                <a:latin typeface="Bree Serif" panose="02000503040000020004" pitchFamily="2" charset="77"/>
              </a:rPr>
              <a:t> </a:t>
            </a:r>
            <a:r>
              <a:rPr lang="en-US" dirty="0" err="1">
                <a:solidFill>
                  <a:schemeClr val="bg1"/>
                </a:solidFill>
                <a:latin typeface="Bree Serif" panose="02000503040000020004" pitchFamily="2" charset="77"/>
              </a:rPr>
              <a:t>viên</a:t>
            </a:r>
            <a:r>
              <a:rPr lang="en-US" dirty="0">
                <a:solidFill>
                  <a:schemeClr val="bg1"/>
                </a:solidFill>
                <a:latin typeface="Bree Serif" panose="02000503040000020004" pitchFamily="2" charset="77"/>
              </a:rPr>
              <a:t> </a:t>
            </a:r>
            <a:r>
              <a:rPr lang="en-US" dirty="0" err="1">
                <a:solidFill>
                  <a:schemeClr val="bg1"/>
                </a:solidFill>
                <a:latin typeface="Bree Serif" panose="02000503040000020004" pitchFamily="2" charset="77"/>
              </a:rPr>
              <a:t>mới</a:t>
            </a:r>
            <a:r>
              <a:rPr lang="en-US" dirty="0">
                <a:solidFill>
                  <a:schemeClr val="bg1"/>
                </a:solidFill>
                <a:latin typeface="Bree Serif" panose="02000503040000020004" pitchFamily="2" charset="77"/>
              </a:rPr>
              <a:t>, </a:t>
            </a:r>
            <a:r>
              <a:rPr lang="en-US" dirty="0" err="1">
                <a:solidFill>
                  <a:schemeClr val="bg1"/>
                </a:solidFill>
                <a:latin typeface="Bree Serif" panose="02000503040000020004" pitchFamily="2" charset="77"/>
              </a:rPr>
              <a:t>gửi</a:t>
            </a:r>
            <a:r>
              <a:rPr lang="en-US" dirty="0">
                <a:solidFill>
                  <a:schemeClr val="bg1"/>
                </a:solidFill>
                <a:latin typeface="Bree Serif" panose="02000503040000020004" pitchFamily="2" charset="77"/>
              </a:rPr>
              <a:t> </a:t>
            </a:r>
            <a:r>
              <a:rPr lang="en-US" dirty="0" err="1">
                <a:solidFill>
                  <a:schemeClr val="bg1"/>
                </a:solidFill>
                <a:latin typeface="Bree Serif" panose="02000503040000020004" pitchFamily="2" charset="77"/>
              </a:rPr>
              <a:t>thống</a:t>
            </a:r>
            <a:r>
              <a:rPr lang="en-US" dirty="0">
                <a:solidFill>
                  <a:schemeClr val="bg1"/>
                </a:solidFill>
                <a:latin typeface="Bree Serif" panose="02000503040000020004" pitchFamily="2" charset="77"/>
              </a:rPr>
              <a:t> </a:t>
            </a:r>
            <a:r>
              <a:rPr lang="en-US" dirty="0" err="1">
                <a:solidFill>
                  <a:schemeClr val="bg1"/>
                </a:solidFill>
                <a:latin typeface="Bree Serif" panose="02000503040000020004" pitchFamily="2" charset="77"/>
              </a:rPr>
              <a:t>kê</a:t>
            </a:r>
            <a:endParaRPr lang="en-US" dirty="0">
              <a:solidFill>
                <a:schemeClr val="bg1"/>
              </a:solidFill>
              <a:latin typeface="Bree Serif" panose="02000503040000020004" pitchFamily="2" charset="77"/>
            </a:endParaRPr>
          </a:p>
          <a:p>
            <a:pPr fontAlgn="base"/>
            <a:r>
              <a:rPr lang="en-US" b="0" i="0" u="none" strike="noStrike" dirty="0">
                <a:solidFill>
                  <a:schemeClr val="bg1"/>
                </a:solidFill>
                <a:effectLst/>
                <a:latin typeface="Bree Serif" panose="02000503040000020004" pitchFamily="2" charset="77"/>
              </a:rPr>
              <a:t>+) Export excel </a:t>
            </a:r>
            <a:r>
              <a:rPr lang="en-US" b="0" i="0" u="none" strike="noStrike" dirty="0" err="1">
                <a:solidFill>
                  <a:schemeClr val="bg1"/>
                </a:solidFill>
                <a:effectLst/>
                <a:latin typeface="Bree Serif" panose="02000503040000020004" pitchFamily="2" charset="77"/>
              </a:rPr>
              <a:t>sản</a:t>
            </a:r>
            <a:r>
              <a:rPr lang="en-US" b="0" i="0" u="none" strike="noStrike" dirty="0">
                <a:solidFill>
                  <a:schemeClr val="bg1"/>
                </a:solidFill>
                <a:effectLst/>
                <a:latin typeface="Bree Serif" panose="02000503040000020004" pitchFamily="2" charset="77"/>
              </a:rPr>
              <a:t> </a:t>
            </a:r>
            <a:r>
              <a:rPr lang="en-US" b="0" i="0" u="none" strike="noStrike" dirty="0" err="1">
                <a:solidFill>
                  <a:schemeClr val="bg1"/>
                </a:solidFill>
                <a:effectLst/>
                <a:latin typeface="Bree Serif" panose="02000503040000020004" pitchFamily="2" charset="77"/>
              </a:rPr>
              <a:t>phẩm</a:t>
            </a:r>
            <a:r>
              <a:rPr lang="en-US" b="0" i="0" u="none" strike="noStrike" dirty="0">
                <a:solidFill>
                  <a:schemeClr val="bg1"/>
                </a:solidFill>
                <a:effectLst/>
                <a:latin typeface="Bree Serif" panose="02000503040000020004" pitchFamily="2" charset="77"/>
              </a:rPr>
              <a:t> </a:t>
            </a:r>
            <a:r>
              <a:rPr lang="en-US" b="0" i="0" u="none" strike="noStrike" dirty="0" err="1">
                <a:solidFill>
                  <a:schemeClr val="bg1"/>
                </a:solidFill>
                <a:effectLst/>
                <a:latin typeface="Bree Serif" panose="02000503040000020004" pitchFamily="2" charset="77"/>
              </a:rPr>
              <a:t>tồn</a:t>
            </a:r>
            <a:r>
              <a:rPr lang="en-US" b="0" i="0" u="none" strike="noStrike" dirty="0">
                <a:solidFill>
                  <a:schemeClr val="bg1"/>
                </a:solidFill>
                <a:effectLst/>
                <a:latin typeface="Bree Serif" panose="02000503040000020004" pitchFamily="2" charset="77"/>
              </a:rPr>
              <a:t> </a:t>
            </a:r>
            <a:r>
              <a:rPr lang="en-US" b="0" i="0" u="none" strike="noStrike" dirty="0" err="1">
                <a:solidFill>
                  <a:schemeClr val="bg1"/>
                </a:solidFill>
                <a:effectLst/>
                <a:latin typeface="Bree Serif" panose="02000503040000020004" pitchFamily="2" charset="77"/>
              </a:rPr>
              <a:t>kho</a:t>
            </a:r>
            <a:endParaRPr lang="en-US" b="0" i="0" u="none" strike="noStrike" dirty="0">
              <a:solidFill>
                <a:schemeClr val="bg1"/>
              </a:solidFill>
              <a:effectLst/>
              <a:latin typeface="Bree Serif" panose="02000503040000020004" pitchFamily="2" charset="77"/>
            </a:endParaRPr>
          </a:p>
          <a:p>
            <a:pPr fontAlgn="base"/>
            <a:r>
              <a:rPr lang="en-US" dirty="0">
                <a:solidFill>
                  <a:schemeClr val="bg1"/>
                </a:solidFill>
                <a:latin typeface="Bree Serif" panose="02000503040000020004" pitchFamily="2" charset="77"/>
              </a:rPr>
              <a:t>+) </a:t>
            </a:r>
            <a:r>
              <a:rPr lang="pt-BR" dirty="0">
                <a:solidFill>
                  <a:schemeClr val="bg1"/>
                </a:solidFill>
                <a:latin typeface="Bree Serif" panose="02000503040000020004" pitchFamily="2" charset="77"/>
              </a:rPr>
              <a:t>Import imei cho sản phẩm</a:t>
            </a:r>
            <a:br>
              <a:rPr lang="pt-BR" dirty="0">
                <a:solidFill>
                  <a:schemeClr val="bg1"/>
                </a:solidFill>
                <a:latin typeface="Bree Serif" panose="02000503040000020004" pitchFamily="2" charset="77"/>
              </a:rPr>
            </a:br>
            <a:r>
              <a:rPr lang="pt-BR" dirty="0">
                <a:solidFill>
                  <a:schemeClr val="bg1"/>
                </a:solidFill>
                <a:latin typeface="Bree Serif" panose="02000503040000020004" pitchFamily="2" charset="77"/>
              </a:rPr>
              <a:t>+) Quét qr tìm kiếm sản phẩm, chọn sản phẩm cho đ</a:t>
            </a:r>
            <a:r>
              <a:rPr lang="vi-VN" dirty="0">
                <a:solidFill>
                  <a:schemeClr val="bg1"/>
                </a:solidFill>
                <a:latin typeface="Bree Serif" panose="02000503040000020004" pitchFamily="2" charset="77"/>
              </a:rPr>
              <a:t>ơ</a:t>
            </a:r>
            <a:r>
              <a:rPr lang="en-US" dirty="0">
                <a:solidFill>
                  <a:schemeClr val="bg1"/>
                </a:solidFill>
                <a:latin typeface="Bree Serif" panose="02000503040000020004" pitchFamily="2" charset="77"/>
              </a:rPr>
              <a:t>n </a:t>
            </a:r>
            <a:r>
              <a:rPr lang="en-US" dirty="0" err="1">
                <a:solidFill>
                  <a:schemeClr val="bg1"/>
                </a:solidFill>
                <a:latin typeface="Bree Serif" panose="02000503040000020004" pitchFamily="2" charset="77"/>
              </a:rPr>
              <a:t>hàng</a:t>
            </a:r>
            <a:endParaRPr lang="vi-VN" b="0" i="0" u="none" strike="noStrike" dirty="0">
              <a:solidFill>
                <a:schemeClr val="bg1"/>
              </a:solidFill>
              <a:effectLst/>
              <a:latin typeface="Bree Serif" panose="02000503040000020004" pitchFamily="2" charset="77"/>
            </a:endParaRPr>
          </a:p>
        </p:txBody>
      </p:sp>
      <p:sp>
        <p:nvSpPr>
          <p:cNvPr id="40" name="TextBox 39">
            <a:extLst>
              <a:ext uri="{FF2B5EF4-FFF2-40B4-BE49-F238E27FC236}">
                <a16:creationId xmlns:a16="http://schemas.microsoft.com/office/drawing/2014/main" id="{D746250A-28BB-804D-49E7-22E2FA7F8B4F}"/>
              </a:ext>
            </a:extLst>
          </p:cNvPr>
          <p:cNvSpPr txBox="1"/>
          <p:nvPr/>
        </p:nvSpPr>
        <p:spPr>
          <a:xfrm>
            <a:off x="3315084" y="836245"/>
            <a:ext cx="7101395" cy="523220"/>
          </a:xfrm>
          <a:prstGeom prst="rect">
            <a:avLst/>
          </a:prstGeom>
          <a:noFill/>
        </p:spPr>
        <p:txBody>
          <a:bodyPr wrap="square">
            <a:spAutoFit/>
          </a:bodyPr>
          <a:lstStyle/>
          <a:p>
            <a:r>
              <a:rPr lang="en-US" sz="2800" dirty="0" err="1">
                <a:solidFill>
                  <a:schemeClr val="bg1"/>
                </a:solidFill>
              </a:rPr>
              <a:t>Các</a:t>
            </a:r>
            <a:r>
              <a:rPr lang="en-US" sz="2800" dirty="0">
                <a:solidFill>
                  <a:schemeClr val="bg1"/>
                </a:solidFill>
              </a:rPr>
              <a:t> </a:t>
            </a:r>
            <a:r>
              <a:rPr lang="en-US" sz="2800" dirty="0" err="1">
                <a:solidFill>
                  <a:schemeClr val="bg1"/>
                </a:solidFill>
              </a:rPr>
              <a:t>Chức</a:t>
            </a:r>
            <a:r>
              <a:rPr lang="en-US" sz="2800" dirty="0">
                <a:solidFill>
                  <a:schemeClr val="bg1"/>
                </a:solidFill>
              </a:rPr>
              <a:t> </a:t>
            </a:r>
            <a:r>
              <a:rPr lang="en-US" sz="2800" dirty="0" err="1">
                <a:solidFill>
                  <a:schemeClr val="bg1"/>
                </a:solidFill>
              </a:rPr>
              <a:t>Năng</a:t>
            </a:r>
            <a:r>
              <a:rPr lang="en-US" sz="2800" dirty="0">
                <a:solidFill>
                  <a:schemeClr val="bg1"/>
                </a:solidFill>
              </a:rPr>
              <a:t> </a:t>
            </a:r>
            <a:r>
              <a:rPr lang="en-US" sz="2800" dirty="0" err="1">
                <a:solidFill>
                  <a:schemeClr val="bg1"/>
                </a:solidFill>
              </a:rPr>
              <a:t>Chính</a:t>
            </a:r>
            <a:endParaRPr lang="en-VN" sz="2800" dirty="0">
              <a:solidFill>
                <a:schemeClr val="bg1"/>
              </a:solidFill>
            </a:endParaRPr>
          </a:p>
        </p:txBody>
      </p:sp>
      <p:cxnSp>
        <p:nvCxnSpPr>
          <p:cNvPr id="42" name="Straight Connector 41">
            <a:extLst>
              <a:ext uri="{FF2B5EF4-FFF2-40B4-BE49-F238E27FC236}">
                <a16:creationId xmlns:a16="http://schemas.microsoft.com/office/drawing/2014/main" id="{5B1AE333-5FC2-C2FF-A568-1FC17B5C169A}"/>
              </a:ext>
            </a:extLst>
          </p:cNvPr>
          <p:cNvCxnSpPr/>
          <p:nvPr/>
        </p:nvCxnSpPr>
        <p:spPr>
          <a:xfrm>
            <a:off x="3412147" y="1470359"/>
            <a:ext cx="709589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riangle 2">
            <a:extLst>
              <a:ext uri="{FF2B5EF4-FFF2-40B4-BE49-F238E27FC236}">
                <a16:creationId xmlns:a16="http://schemas.microsoft.com/office/drawing/2014/main" id="{1A1337A0-2867-0E19-9BD4-7559611AA366}"/>
              </a:ext>
            </a:extLst>
          </p:cNvPr>
          <p:cNvSpPr/>
          <p:nvPr/>
        </p:nvSpPr>
        <p:spPr>
          <a:xfrm rot="10800000">
            <a:off x="7072524" y="405654"/>
            <a:ext cx="792088" cy="512056"/>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noFill/>
            </a:endParaRPr>
          </a:p>
        </p:txBody>
      </p:sp>
      <p:sp>
        <p:nvSpPr>
          <p:cNvPr id="48" name="!!Triangle 7">
            <a:extLst>
              <a:ext uri="{FF2B5EF4-FFF2-40B4-BE49-F238E27FC236}">
                <a16:creationId xmlns:a16="http://schemas.microsoft.com/office/drawing/2014/main" id="{F4577837-AB53-4A53-A5F1-E2D0149C1FD0}"/>
              </a:ext>
            </a:extLst>
          </p:cNvPr>
          <p:cNvSpPr/>
          <p:nvPr/>
        </p:nvSpPr>
        <p:spPr>
          <a:xfrm>
            <a:off x="7084791" y="6122768"/>
            <a:ext cx="792088" cy="512056"/>
          </a:xfrm>
          <a:prstGeom prs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noFill/>
            </a:endParaRPr>
          </a:p>
        </p:txBody>
      </p:sp>
      <p:sp>
        <p:nvSpPr>
          <p:cNvPr id="49" name="!!Rounded Rectangle 8">
            <a:extLst>
              <a:ext uri="{FF2B5EF4-FFF2-40B4-BE49-F238E27FC236}">
                <a16:creationId xmlns:a16="http://schemas.microsoft.com/office/drawing/2014/main" id="{65DA4A82-B58A-6EF6-5316-917E406883DD}"/>
              </a:ext>
            </a:extLst>
          </p:cNvPr>
          <p:cNvSpPr/>
          <p:nvPr/>
        </p:nvSpPr>
        <p:spPr>
          <a:xfrm>
            <a:off x="6767663" y="2001999"/>
            <a:ext cx="1401809" cy="2107340"/>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noFill/>
            </a:endParaRPr>
          </a:p>
        </p:txBody>
      </p:sp>
      <p:sp>
        <p:nvSpPr>
          <p:cNvPr id="37" name="!!Oval 9">
            <a:extLst>
              <a:ext uri="{FF2B5EF4-FFF2-40B4-BE49-F238E27FC236}">
                <a16:creationId xmlns:a16="http://schemas.microsoft.com/office/drawing/2014/main" id="{CDABE0B6-59F0-4317-A65C-A3D280DBCFB4}"/>
              </a:ext>
            </a:extLst>
          </p:cNvPr>
          <p:cNvSpPr/>
          <p:nvPr/>
        </p:nvSpPr>
        <p:spPr>
          <a:xfrm>
            <a:off x="7332402" y="130550"/>
            <a:ext cx="296865" cy="296865"/>
          </a:xfrm>
          <a:prstGeom prst="ellipse">
            <a:avLst/>
          </a:prstGeom>
          <a:blipFill dpi="0" rotWithShape="1">
            <a:blip r:embed="rId5"/>
            <a:srcRect/>
            <a:stretch>
              <a:fillRect l="-12500" t="-50000" r="-6250" b="-61080"/>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21" name="5-Point Star 28">
            <a:extLst>
              <a:ext uri="{FF2B5EF4-FFF2-40B4-BE49-F238E27FC236}">
                <a16:creationId xmlns:a16="http://schemas.microsoft.com/office/drawing/2014/main" id="{6DC8506A-6690-470C-8451-33EECA5F11D7}"/>
              </a:ext>
            </a:extLst>
          </p:cNvPr>
          <p:cNvSpPr/>
          <p:nvPr/>
        </p:nvSpPr>
        <p:spPr>
          <a:xfrm>
            <a:off x="272185" y="2094135"/>
            <a:ext cx="283616" cy="283616"/>
          </a:xfrm>
          <a:prstGeom prst="star5">
            <a:avLst/>
          </a:prstGeom>
          <a:noFill/>
          <a:ln w="19050">
            <a:solidFill>
              <a:srgbClr val="008C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0C7F7DDE-F7CE-471F-BEF8-B465CFAF3A0D}"/>
              </a:ext>
            </a:extLst>
          </p:cNvPr>
          <p:cNvSpPr txBox="1"/>
          <p:nvPr/>
        </p:nvSpPr>
        <p:spPr>
          <a:xfrm>
            <a:off x="564021" y="2094135"/>
            <a:ext cx="2016224" cy="369332"/>
          </a:xfrm>
          <a:prstGeom prst="rect">
            <a:avLst/>
          </a:prstGeom>
          <a:noFill/>
        </p:spPr>
        <p:txBody>
          <a:bodyPr wrap="square" rtlCol="0">
            <a:spAutoFit/>
          </a:bodyPr>
          <a:lstStyle/>
          <a:p>
            <a:r>
              <a:rPr lang="en-US" dirty="0" err="1">
                <a:solidFill>
                  <a:schemeClr val="bg1">
                    <a:lumMod val="95000"/>
                  </a:schemeClr>
                </a:solidFill>
              </a:rPr>
              <a:t>Tổ</a:t>
            </a:r>
            <a:r>
              <a:rPr lang="en-US" dirty="0">
                <a:solidFill>
                  <a:schemeClr val="bg1">
                    <a:lumMod val="95000"/>
                  </a:schemeClr>
                </a:solidFill>
              </a:rPr>
              <a:t> </a:t>
            </a:r>
            <a:r>
              <a:rPr lang="en-US" dirty="0" err="1">
                <a:solidFill>
                  <a:schemeClr val="bg1">
                    <a:lumMod val="95000"/>
                  </a:schemeClr>
                </a:solidFill>
              </a:rPr>
              <a:t>Chức</a:t>
            </a:r>
            <a:r>
              <a:rPr lang="en-US" dirty="0">
                <a:solidFill>
                  <a:schemeClr val="bg1">
                    <a:lumMod val="95000"/>
                  </a:schemeClr>
                </a:solidFill>
              </a:rPr>
              <a:t> </a:t>
            </a:r>
            <a:r>
              <a:rPr lang="en-US" dirty="0" err="1">
                <a:solidFill>
                  <a:schemeClr val="bg1">
                    <a:lumMod val="95000"/>
                  </a:schemeClr>
                </a:solidFill>
              </a:rPr>
              <a:t>Ứng</a:t>
            </a:r>
            <a:r>
              <a:rPr lang="en-US" dirty="0">
                <a:solidFill>
                  <a:schemeClr val="bg1">
                    <a:lumMod val="95000"/>
                  </a:schemeClr>
                </a:solidFill>
              </a:rPr>
              <a:t> </a:t>
            </a:r>
            <a:r>
              <a:rPr lang="en-US" dirty="0" err="1">
                <a:solidFill>
                  <a:schemeClr val="bg1">
                    <a:lumMod val="95000"/>
                  </a:schemeClr>
                </a:solidFill>
              </a:rPr>
              <a:t>Dụng</a:t>
            </a:r>
            <a:endParaRPr lang="en-US" dirty="0">
              <a:solidFill>
                <a:schemeClr val="bg1">
                  <a:lumMod val="95000"/>
                </a:schemeClr>
              </a:solidFill>
            </a:endParaRPr>
          </a:p>
        </p:txBody>
      </p:sp>
    </p:spTree>
    <p:extLst>
      <p:ext uri="{BB962C8B-B14F-4D97-AF65-F5344CB8AC3E}">
        <p14:creationId xmlns:p14="http://schemas.microsoft.com/office/powerpoint/2010/main" val="3234655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8BD619E-111D-CB83-5943-7A5B752D168F}"/>
              </a:ext>
            </a:extLst>
          </p:cNvPr>
          <p:cNvSpPr/>
          <p:nvPr/>
        </p:nvSpPr>
        <p:spPr>
          <a:xfrm>
            <a:off x="6344687" y="6698404"/>
            <a:ext cx="3744416" cy="80841"/>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 name="!!Rounded Rectangle 5">
            <a:extLst>
              <a:ext uri="{FF2B5EF4-FFF2-40B4-BE49-F238E27FC236}">
                <a16:creationId xmlns:a16="http://schemas.microsoft.com/office/drawing/2014/main" id="{E07CFF8D-545F-65D5-D56E-6EF9B08001B4}"/>
              </a:ext>
            </a:extLst>
          </p:cNvPr>
          <p:cNvSpPr/>
          <p:nvPr/>
        </p:nvSpPr>
        <p:spPr>
          <a:xfrm>
            <a:off x="7248128" y="189106"/>
            <a:ext cx="2487617"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Rectangle 21">
            <a:extLst>
              <a:ext uri="{FF2B5EF4-FFF2-40B4-BE49-F238E27FC236}">
                <a16:creationId xmlns:a16="http://schemas.microsoft.com/office/drawing/2014/main" id="{D889FD70-36E7-5D33-0E63-FCF37C36A6D6}"/>
              </a:ext>
            </a:extLst>
          </p:cNvPr>
          <p:cNvSpPr/>
          <p:nvPr/>
        </p:nvSpPr>
        <p:spPr>
          <a:xfrm>
            <a:off x="5662" y="0"/>
            <a:ext cx="3071664" cy="6876758"/>
          </a:xfrm>
          <a:prstGeom prst="rect">
            <a:avLst/>
          </a:prstGeom>
          <a:solidFill>
            <a:srgbClr val="24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26" name="!!Group 25">
            <a:extLst>
              <a:ext uri="{FF2B5EF4-FFF2-40B4-BE49-F238E27FC236}">
                <a16:creationId xmlns:a16="http://schemas.microsoft.com/office/drawing/2014/main" id="{E858DF6A-E7F3-FA03-1922-247A058ADE36}"/>
              </a:ext>
            </a:extLst>
          </p:cNvPr>
          <p:cNvGrpSpPr/>
          <p:nvPr/>
        </p:nvGrpSpPr>
        <p:grpSpPr>
          <a:xfrm>
            <a:off x="191344" y="204767"/>
            <a:ext cx="580481" cy="148433"/>
            <a:chOff x="119336" y="130551"/>
            <a:chExt cx="580481" cy="148433"/>
          </a:xfrm>
        </p:grpSpPr>
        <p:sp>
          <p:nvSpPr>
            <p:cNvPr id="23" name="Oval 22">
              <a:extLst>
                <a:ext uri="{FF2B5EF4-FFF2-40B4-BE49-F238E27FC236}">
                  <a16:creationId xmlns:a16="http://schemas.microsoft.com/office/drawing/2014/main" id="{13C4A5F7-12F8-89C1-3F81-AB3903FDC937}"/>
                </a:ext>
              </a:extLst>
            </p:cNvPr>
            <p:cNvSpPr/>
            <p:nvPr/>
          </p:nvSpPr>
          <p:spPr>
            <a:xfrm>
              <a:off x="119336" y="130551"/>
              <a:ext cx="148433" cy="148433"/>
            </a:xfrm>
            <a:prstGeom prst="ellipse">
              <a:avLst/>
            </a:prstGeom>
            <a:solidFill>
              <a:srgbClr val="FF5F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4" name="Oval 23">
              <a:extLst>
                <a:ext uri="{FF2B5EF4-FFF2-40B4-BE49-F238E27FC236}">
                  <a16:creationId xmlns:a16="http://schemas.microsoft.com/office/drawing/2014/main" id="{03B79101-E58E-47EC-FAE5-C38FBC15E86F}"/>
                </a:ext>
              </a:extLst>
            </p:cNvPr>
            <p:cNvSpPr/>
            <p:nvPr/>
          </p:nvSpPr>
          <p:spPr>
            <a:xfrm>
              <a:off x="335360" y="130551"/>
              <a:ext cx="148433" cy="148433"/>
            </a:xfrm>
            <a:prstGeom prst="ellipse">
              <a:avLst/>
            </a:prstGeom>
            <a:solidFill>
              <a:srgbClr val="FEBD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Oval 24">
              <a:extLst>
                <a:ext uri="{FF2B5EF4-FFF2-40B4-BE49-F238E27FC236}">
                  <a16:creationId xmlns:a16="http://schemas.microsoft.com/office/drawing/2014/main" id="{862FB8FB-4EC7-653F-1BEF-FE0D99196301}"/>
                </a:ext>
              </a:extLst>
            </p:cNvPr>
            <p:cNvSpPr/>
            <p:nvPr/>
          </p:nvSpPr>
          <p:spPr>
            <a:xfrm>
              <a:off x="551384" y="130551"/>
              <a:ext cx="148433" cy="148433"/>
            </a:xfrm>
            <a:prstGeom prst="ellipse">
              <a:avLst/>
            </a:prstGeom>
            <a:solidFill>
              <a:srgbClr val="29C9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34" name="Rounded Rectangle 33">
            <a:extLst>
              <a:ext uri="{FF2B5EF4-FFF2-40B4-BE49-F238E27FC236}">
                <a16:creationId xmlns:a16="http://schemas.microsoft.com/office/drawing/2014/main" id="{C8495816-2AC6-124E-C9F1-5A4FC9A4F0EB}"/>
              </a:ext>
            </a:extLst>
          </p:cNvPr>
          <p:cNvSpPr/>
          <p:nvPr/>
        </p:nvSpPr>
        <p:spPr>
          <a:xfrm>
            <a:off x="182741" y="1377448"/>
            <a:ext cx="2619520" cy="526691"/>
          </a:xfrm>
          <a:prstGeom prst="roundRect">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9" name="5-Point Star 28">
            <a:extLst>
              <a:ext uri="{FF2B5EF4-FFF2-40B4-BE49-F238E27FC236}">
                <a16:creationId xmlns:a16="http://schemas.microsoft.com/office/drawing/2014/main" id="{D8CB97FE-F6E3-7E5D-9056-3C9D9F6E1CE9}"/>
              </a:ext>
            </a:extLst>
          </p:cNvPr>
          <p:cNvSpPr/>
          <p:nvPr/>
        </p:nvSpPr>
        <p:spPr>
          <a:xfrm>
            <a:off x="271605" y="783462"/>
            <a:ext cx="283616" cy="283616"/>
          </a:xfrm>
          <a:prstGeom prst="star5">
            <a:avLst/>
          </a:prstGeom>
          <a:noFill/>
          <a:ln w="19050">
            <a:solidFill>
              <a:srgbClr val="008C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0" name="Picture 29" descr="A screenshot of a phone&#10;&#10;Description automatically generated">
            <a:extLst>
              <a:ext uri="{FF2B5EF4-FFF2-40B4-BE49-F238E27FC236}">
                <a16:creationId xmlns:a16="http://schemas.microsoft.com/office/drawing/2014/main" id="{E77C428D-ACF7-DB8E-A577-CDC945068A6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7680" b="25068" l="3845" r="14107">
                        <a14:foregroundMark x1="8371" y1="19870" x2="8371" y2="19870"/>
                        <a14:foregroundMark x1="6787" y1="21987" x2="6787" y2="21987"/>
                      </a14:backgroundRemoval>
                    </a14:imgEffect>
                  </a14:imgLayer>
                </a14:imgProps>
              </a:ext>
            </a:extLst>
          </a:blip>
          <a:srcRect l="2562" t="16757" r="84610" b="74008"/>
          <a:stretch/>
        </p:blipFill>
        <p:spPr>
          <a:xfrm>
            <a:off x="180645" y="1388484"/>
            <a:ext cx="443298" cy="443298"/>
          </a:xfrm>
          <a:prstGeom prst="rect">
            <a:avLst/>
          </a:prstGeom>
        </p:spPr>
      </p:pic>
      <p:sp>
        <p:nvSpPr>
          <p:cNvPr id="33" name="TextBox 32">
            <a:extLst>
              <a:ext uri="{FF2B5EF4-FFF2-40B4-BE49-F238E27FC236}">
                <a16:creationId xmlns:a16="http://schemas.microsoft.com/office/drawing/2014/main" id="{7E149E9A-6A37-9595-C45C-32A82AD1C2DC}"/>
              </a:ext>
            </a:extLst>
          </p:cNvPr>
          <p:cNvSpPr txBox="1"/>
          <p:nvPr/>
        </p:nvSpPr>
        <p:spPr>
          <a:xfrm>
            <a:off x="113299" y="758746"/>
            <a:ext cx="2922429" cy="400110"/>
          </a:xfrm>
          <a:prstGeom prst="rect">
            <a:avLst/>
          </a:prstGeom>
          <a:noFill/>
        </p:spPr>
        <p:txBody>
          <a:bodyPr wrap="square" rtlCol="0">
            <a:spAutoFit/>
          </a:bodyPr>
          <a:lstStyle/>
          <a:p>
            <a:pPr lvl="1"/>
            <a:r>
              <a:rPr lang="en-US" sz="2000" dirty="0" err="1">
                <a:solidFill>
                  <a:schemeClr val="bg1"/>
                </a:solidFill>
              </a:rPr>
              <a:t>Các</a:t>
            </a:r>
            <a:r>
              <a:rPr lang="en-US" sz="2000" dirty="0">
                <a:solidFill>
                  <a:schemeClr val="bg1"/>
                </a:solidFill>
              </a:rPr>
              <a:t> </a:t>
            </a:r>
            <a:r>
              <a:rPr lang="en-US" sz="2000" dirty="0" err="1">
                <a:solidFill>
                  <a:schemeClr val="bg1"/>
                </a:solidFill>
              </a:rPr>
              <a:t>Chức</a:t>
            </a:r>
            <a:r>
              <a:rPr lang="en-US" sz="2000" dirty="0">
                <a:solidFill>
                  <a:schemeClr val="bg1"/>
                </a:solidFill>
              </a:rPr>
              <a:t> </a:t>
            </a:r>
            <a:r>
              <a:rPr lang="en-US" sz="2000" dirty="0" err="1">
                <a:solidFill>
                  <a:schemeClr val="bg1"/>
                </a:solidFill>
              </a:rPr>
              <a:t>Năng</a:t>
            </a:r>
            <a:r>
              <a:rPr lang="en-US" sz="2000" dirty="0">
                <a:solidFill>
                  <a:schemeClr val="bg1"/>
                </a:solidFill>
              </a:rPr>
              <a:t> </a:t>
            </a:r>
            <a:r>
              <a:rPr lang="en-US" sz="2000" dirty="0" err="1">
                <a:solidFill>
                  <a:schemeClr val="bg1"/>
                </a:solidFill>
              </a:rPr>
              <a:t>Chính</a:t>
            </a:r>
            <a:endParaRPr lang="en-VN" sz="2000" dirty="0">
              <a:solidFill>
                <a:schemeClr val="bg1"/>
              </a:solidFill>
            </a:endParaRPr>
          </a:p>
        </p:txBody>
      </p:sp>
      <p:sp>
        <p:nvSpPr>
          <p:cNvPr id="35" name="TextBox 34">
            <a:extLst>
              <a:ext uri="{FF2B5EF4-FFF2-40B4-BE49-F238E27FC236}">
                <a16:creationId xmlns:a16="http://schemas.microsoft.com/office/drawing/2014/main" id="{17D8E2F1-EE32-8FEC-740F-A7E1ED310EC4}"/>
              </a:ext>
            </a:extLst>
          </p:cNvPr>
          <p:cNvSpPr txBox="1"/>
          <p:nvPr/>
        </p:nvSpPr>
        <p:spPr>
          <a:xfrm>
            <a:off x="570013" y="1436595"/>
            <a:ext cx="2232248" cy="400110"/>
          </a:xfrm>
          <a:prstGeom prst="rect">
            <a:avLst/>
          </a:prstGeom>
          <a:noFill/>
        </p:spPr>
        <p:txBody>
          <a:bodyPr wrap="square" rtlCol="0">
            <a:spAutoFit/>
          </a:bodyPr>
          <a:lstStyle/>
          <a:p>
            <a:r>
              <a:rPr lang="en-US" sz="2000" dirty="0">
                <a:solidFill>
                  <a:schemeClr val="bg1"/>
                </a:solidFill>
              </a:rPr>
              <a:t>Data Base</a:t>
            </a:r>
            <a:endParaRPr lang="en-VN" sz="2000" dirty="0">
              <a:solidFill>
                <a:schemeClr val="bg1"/>
              </a:solidFill>
            </a:endParaRPr>
          </a:p>
        </p:txBody>
      </p:sp>
      <p:sp>
        <p:nvSpPr>
          <p:cNvPr id="18" name="!!TextBox 10CEDC">
            <a:extLst>
              <a:ext uri="{FF2B5EF4-FFF2-40B4-BE49-F238E27FC236}">
                <a16:creationId xmlns:a16="http://schemas.microsoft.com/office/drawing/2014/main" id="{7DA63357-A427-C7AC-31D1-24A7074BA4BF}"/>
              </a:ext>
            </a:extLst>
          </p:cNvPr>
          <p:cNvSpPr txBox="1"/>
          <p:nvPr/>
        </p:nvSpPr>
        <p:spPr>
          <a:xfrm>
            <a:off x="5595050" y="5487668"/>
            <a:ext cx="3986368" cy="523220"/>
          </a:xfrm>
          <a:prstGeom prst="rect">
            <a:avLst/>
          </a:prstGeom>
          <a:noFill/>
        </p:spPr>
        <p:txBody>
          <a:bodyPr wrap="square" rtlCol="0">
            <a:spAutoFit/>
          </a:bodyPr>
          <a:lstStyle/>
          <a:p>
            <a:pPr algn="ctr"/>
            <a:r>
              <a:rPr lang="en-VN" sz="2800" dirty="0">
                <a:noFill/>
                <a:latin typeface="Cobe-HeavyItalic" panose="020B0003040102080103" pitchFamily="34" charset="77"/>
              </a:rPr>
              <a:t>NHÂNVẬT THỊ</a:t>
            </a:r>
          </a:p>
        </p:txBody>
      </p:sp>
      <p:sp>
        <p:nvSpPr>
          <p:cNvPr id="37" name="!!Oval 9">
            <a:extLst>
              <a:ext uri="{FF2B5EF4-FFF2-40B4-BE49-F238E27FC236}">
                <a16:creationId xmlns:a16="http://schemas.microsoft.com/office/drawing/2014/main" id="{2AA53F92-B421-4D52-AB9B-9F4B582DE00C}"/>
              </a:ext>
            </a:extLst>
          </p:cNvPr>
          <p:cNvSpPr/>
          <p:nvPr/>
        </p:nvSpPr>
        <p:spPr>
          <a:xfrm>
            <a:off x="7306148" y="244057"/>
            <a:ext cx="296865" cy="296865"/>
          </a:xfrm>
          <a:prstGeom prst="ellipse">
            <a:avLst/>
          </a:prstGeom>
          <a:blipFill dpi="0" rotWithShape="1">
            <a:blip r:embed="rId5"/>
            <a:srcRect/>
            <a:stretch>
              <a:fillRect l="-12500" t="-50000" r="-6250" b="-61080"/>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pic>
        <p:nvPicPr>
          <p:cNvPr id="3" name="Picture 2">
            <a:extLst>
              <a:ext uri="{FF2B5EF4-FFF2-40B4-BE49-F238E27FC236}">
                <a16:creationId xmlns:a16="http://schemas.microsoft.com/office/drawing/2014/main" id="{F67A0E42-6E93-1446-6B9E-29169FEE95A0}"/>
              </a:ext>
            </a:extLst>
          </p:cNvPr>
          <p:cNvPicPr>
            <a:picLocks noChangeAspect="1"/>
          </p:cNvPicPr>
          <p:nvPr/>
        </p:nvPicPr>
        <p:blipFill>
          <a:blip r:embed="rId6"/>
          <a:stretch>
            <a:fillRect/>
          </a:stretch>
        </p:blipFill>
        <p:spPr>
          <a:xfrm>
            <a:off x="3092118" y="0"/>
            <a:ext cx="9094220" cy="6876758"/>
          </a:xfrm>
          <a:prstGeom prst="rect">
            <a:avLst/>
          </a:prstGeom>
        </p:spPr>
      </p:pic>
      <p:sp>
        <p:nvSpPr>
          <p:cNvPr id="17" name="5-Point Star 28">
            <a:extLst>
              <a:ext uri="{FF2B5EF4-FFF2-40B4-BE49-F238E27FC236}">
                <a16:creationId xmlns:a16="http://schemas.microsoft.com/office/drawing/2014/main" id="{26615077-F13F-41D2-882E-A4B3D15825E4}"/>
              </a:ext>
            </a:extLst>
          </p:cNvPr>
          <p:cNvSpPr/>
          <p:nvPr/>
        </p:nvSpPr>
        <p:spPr>
          <a:xfrm>
            <a:off x="271605" y="2160910"/>
            <a:ext cx="283616" cy="283616"/>
          </a:xfrm>
          <a:prstGeom prst="star5">
            <a:avLst/>
          </a:prstGeom>
          <a:noFill/>
          <a:ln w="19050">
            <a:solidFill>
              <a:srgbClr val="008C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03DAD59C-A3BA-4AF2-B209-EFBDB242FDC8}"/>
              </a:ext>
            </a:extLst>
          </p:cNvPr>
          <p:cNvSpPr txBox="1"/>
          <p:nvPr/>
        </p:nvSpPr>
        <p:spPr>
          <a:xfrm>
            <a:off x="570013" y="2118052"/>
            <a:ext cx="2009003" cy="369332"/>
          </a:xfrm>
          <a:prstGeom prst="rect">
            <a:avLst/>
          </a:prstGeom>
          <a:noFill/>
        </p:spPr>
        <p:txBody>
          <a:bodyPr wrap="square" rtlCol="0">
            <a:spAutoFit/>
          </a:bodyPr>
          <a:lstStyle/>
          <a:p>
            <a:r>
              <a:rPr lang="en-US" dirty="0" err="1">
                <a:solidFill>
                  <a:schemeClr val="bg1"/>
                </a:solidFill>
              </a:rPr>
              <a:t>Tổ</a:t>
            </a:r>
            <a:r>
              <a:rPr lang="en-US" dirty="0">
                <a:solidFill>
                  <a:schemeClr val="bg1"/>
                </a:solidFill>
              </a:rPr>
              <a:t> </a:t>
            </a:r>
            <a:r>
              <a:rPr lang="en-US" dirty="0" err="1">
                <a:solidFill>
                  <a:schemeClr val="bg1"/>
                </a:solidFill>
              </a:rPr>
              <a:t>Chức</a:t>
            </a:r>
            <a:r>
              <a:rPr lang="en-US" dirty="0">
                <a:solidFill>
                  <a:schemeClr val="bg1"/>
                </a:solidFill>
              </a:rPr>
              <a:t> </a:t>
            </a:r>
            <a:r>
              <a:rPr lang="en-US" dirty="0" err="1">
                <a:solidFill>
                  <a:schemeClr val="bg1"/>
                </a:solidFill>
              </a:rPr>
              <a:t>Ứng</a:t>
            </a:r>
            <a:r>
              <a:rPr lang="en-US" dirty="0">
                <a:solidFill>
                  <a:schemeClr val="bg1"/>
                </a:solidFill>
              </a:rPr>
              <a:t> </a:t>
            </a:r>
            <a:r>
              <a:rPr lang="en-US" dirty="0" err="1">
                <a:solidFill>
                  <a:schemeClr val="bg1"/>
                </a:solidFill>
              </a:rPr>
              <a:t>Dụng</a:t>
            </a:r>
            <a:endParaRPr lang="en-US" dirty="0">
              <a:solidFill>
                <a:schemeClr val="bg1"/>
              </a:solidFill>
            </a:endParaRPr>
          </a:p>
        </p:txBody>
      </p:sp>
    </p:spTree>
    <p:extLst>
      <p:ext uri="{BB962C8B-B14F-4D97-AF65-F5344CB8AC3E}">
        <p14:creationId xmlns:p14="http://schemas.microsoft.com/office/powerpoint/2010/main" val="10669058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8BD619E-111D-CB83-5943-7A5B752D168F}"/>
              </a:ext>
            </a:extLst>
          </p:cNvPr>
          <p:cNvSpPr/>
          <p:nvPr/>
        </p:nvSpPr>
        <p:spPr>
          <a:xfrm>
            <a:off x="6344687" y="6698404"/>
            <a:ext cx="3744416" cy="80841"/>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 name="!!Rounded Rectangle 5">
            <a:extLst>
              <a:ext uri="{FF2B5EF4-FFF2-40B4-BE49-F238E27FC236}">
                <a16:creationId xmlns:a16="http://schemas.microsoft.com/office/drawing/2014/main" id="{E07CFF8D-545F-65D5-D56E-6EF9B08001B4}"/>
              </a:ext>
            </a:extLst>
          </p:cNvPr>
          <p:cNvSpPr/>
          <p:nvPr/>
        </p:nvSpPr>
        <p:spPr>
          <a:xfrm>
            <a:off x="7248128" y="189106"/>
            <a:ext cx="2487617"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Rectangle 21">
            <a:extLst>
              <a:ext uri="{FF2B5EF4-FFF2-40B4-BE49-F238E27FC236}">
                <a16:creationId xmlns:a16="http://schemas.microsoft.com/office/drawing/2014/main" id="{D889FD70-36E7-5D33-0E63-FCF37C36A6D6}"/>
              </a:ext>
            </a:extLst>
          </p:cNvPr>
          <p:cNvSpPr/>
          <p:nvPr/>
        </p:nvSpPr>
        <p:spPr>
          <a:xfrm>
            <a:off x="5662" y="0"/>
            <a:ext cx="3071664" cy="6876758"/>
          </a:xfrm>
          <a:prstGeom prst="rect">
            <a:avLst/>
          </a:prstGeom>
          <a:solidFill>
            <a:srgbClr val="24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26" name="!!Group 25">
            <a:extLst>
              <a:ext uri="{FF2B5EF4-FFF2-40B4-BE49-F238E27FC236}">
                <a16:creationId xmlns:a16="http://schemas.microsoft.com/office/drawing/2014/main" id="{E858DF6A-E7F3-FA03-1922-247A058ADE36}"/>
              </a:ext>
            </a:extLst>
          </p:cNvPr>
          <p:cNvGrpSpPr/>
          <p:nvPr/>
        </p:nvGrpSpPr>
        <p:grpSpPr>
          <a:xfrm>
            <a:off x="191344" y="204767"/>
            <a:ext cx="580481" cy="148433"/>
            <a:chOff x="119336" y="130551"/>
            <a:chExt cx="580481" cy="148433"/>
          </a:xfrm>
        </p:grpSpPr>
        <p:sp>
          <p:nvSpPr>
            <p:cNvPr id="23" name="Oval 22">
              <a:extLst>
                <a:ext uri="{FF2B5EF4-FFF2-40B4-BE49-F238E27FC236}">
                  <a16:creationId xmlns:a16="http://schemas.microsoft.com/office/drawing/2014/main" id="{13C4A5F7-12F8-89C1-3F81-AB3903FDC937}"/>
                </a:ext>
              </a:extLst>
            </p:cNvPr>
            <p:cNvSpPr/>
            <p:nvPr/>
          </p:nvSpPr>
          <p:spPr>
            <a:xfrm>
              <a:off x="119336" y="130551"/>
              <a:ext cx="148433" cy="148433"/>
            </a:xfrm>
            <a:prstGeom prst="ellipse">
              <a:avLst/>
            </a:prstGeom>
            <a:solidFill>
              <a:srgbClr val="FF5F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4" name="Oval 23">
              <a:extLst>
                <a:ext uri="{FF2B5EF4-FFF2-40B4-BE49-F238E27FC236}">
                  <a16:creationId xmlns:a16="http://schemas.microsoft.com/office/drawing/2014/main" id="{03B79101-E58E-47EC-FAE5-C38FBC15E86F}"/>
                </a:ext>
              </a:extLst>
            </p:cNvPr>
            <p:cNvSpPr/>
            <p:nvPr/>
          </p:nvSpPr>
          <p:spPr>
            <a:xfrm>
              <a:off x="335360" y="130551"/>
              <a:ext cx="148433" cy="148433"/>
            </a:xfrm>
            <a:prstGeom prst="ellipse">
              <a:avLst/>
            </a:prstGeom>
            <a:solidFill>
              <a:srgbClr val="FEBD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5" name="Oval 24">
              <a:extLst>
                <a:ext uri="{FF2B5EF4-FFF2-40B4-BE49-F238E27FC236}">
                  <a16:creationId xmlns:a16="http://schemas.microsoft.com/office/drawing/2014/main" id="{862FB8FB-4EC7-653F-1BEF-FE0D99196301}"/>
                </a:ext>
              </a:extLst>
            </p:cNvPr>
            <p:cNvSpPr/>
            <p:nvPr/>
          </p:nvSpPr>
          <p:spPr>
            <a:xfrm>
              <a:off x="551384" y="130551"/>
              <a:ext cx="148433" cy="148433"/>
            </a:xfrm>
            <a:prstGeom prst="ellipse">
              <a:avLst/>
            </a:prstGeom>
            <a:solidFill>
              <a:srgbClr val="29C9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34" name="Rounded Rectangle 33">
            <a:extLst>
              <a:ext uri="{FF2B5EF4-FFF2-40B4-BE49-F238E27FC236}">
                <a16:creationId xmlns:a16="http://schemas.microsoft.com/office/drawing/2014/main" id="{C8495816-2AC6-124E-C9F1-5A4FC9A4F0EB}"/>
              </a:ext>
            </a:extLst>
          </p:cNvPr>
          <p:cNvSpPr/>
          <p:nvPr/>
        </p:nvSpPr>
        <p:spPr>
          <a:xfrm>
            <a:off x="649979" y="2086430"/>
            <a:ext cx="2357694" cy="526691"/>
          </a:xfrm>
          <a:prstGeom prst="roundRect">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9" name="5-Point Star 28">
            <a:extLst>
              <a:ext uri="{FF2B5EF4-FFF2-40B4-BE49-F238E27FC236}">
                <a16:creationId xmlns:a16="http://schemas.microsoft.com/office/drawing/2014/main" id="{D8CB97FE-F6E3-7E5D-9056-3C9D9F6E1CE9}"/>
              </a:ext>
            </a:extLst>
          </p:cNvPr>
          <p:cNvSpPr/>
          <p:nvPr/>
        </p:nvSpPr>
        <p:spPr>
          <a:xfrm>
            <a:off x="271605" y="783462"/>
            <a:ext cx="283616" cy="283616"/>
          </a:xfrm>
          <a:prstGeom prst="star5">
            <a:avLst/>
          </a:prstGeom>
          <a:noFill/>
          <a:ln w="19050">
            <a:solidFill>
              <a:srgbClr val="008C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0" name="Picture 29" descr="A screenshot of a phone&#10;&#10;Description automatically generated">
            <a:extLst>
              <a:ext uri="{FF2B5EF4-FFF2-40B4-BE49-F238E27FC236}">
                <a16:creationId xmlns:a16="http://schemas.microsoft.com/office/drawing/2014/main" id="{E77C428D-ACF7-DB8E-A577-CDC945068A6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7680" b="25068" l="3845" r="14107">
                        <a14:foregroundMark x1="8371" y1="19870" x2="8371" y2="19870"/>
                        <a14:foregroundMark x1="6787" y1="21987" x2="6787" y2="21987"/>
                      </a14:backgroundRemoval>
                    </a14:imgEffect>
                  </a14:imgLayer>
                </a14:imgProps>
              </a:ext>
            </a:extLst>
          </a:blip>
          <a:srcRect l="2562" t="16757" r="84610" b="74008"/>
          <a:stretch/>
        </p:blipFill>
        <p:spPr>
          <a:xfrm>
            <a:off x="180645" y="1388484"/>
            <a:ext cx="443298" cy="443298"/>
          </a:xfrm>
          <a:prstGeom prst="rect">
            <a:avLst/>
          </a:prstGeom>
        </p:spPr>
      </p:pic>
      <p:sp>
        <p:nvSpPr>
          <p:cNvPr id="33" name="TextBox 32">
            <a:extLst>
              <a:ext uri="{FF2B5EF4-FFF2-40B4-BE49-F238E27FC236}">
                <a16:creationId xmlns:a16="http://schemas.microsoft.com/office/drawing/2014/main" id="{7E149E9A-6A37-9595-C45C-32A82AD1C2DC}"/>
              </a:ext>
            </a:extLst>
          </p:cNvPr>
          <p:cNvSpPr txBox="1"/>
          <p:nvPr/>
        </p:nvSpPr>
        <p:spPr>
          <a:xfrm>
            <a:off x="570013" y="783462"/>
            <a:ext cx="2409327" cy="400110"/>
          </a:xfrm>
          <a:prstGeom prst="rect">
            <a:avLst/>
          </a:prstGeom>
          <a:noFill/>
        </p:spPr>
        <p:txBody>
          <a:bodyPr wrap="square" rtlCol="0">
            <a:spAutoFit/>
          </a:bodyPr>
          <a:lstStyle/>
          <a:p>
            <a:r>
              <a:rPr lang="en-US" sz="2000" dirty="0" err="1">
                <a:solidFill>
                  <a:schemeClr val="bg1"/>
                </a:solidFill>
              </a:rPr>
              <a:t>Các</a:t>
            </a:r>
            <a:r>
              <a:rPr lang="en-US" sz="2000" dirty="0">
                <a:solidFill>
                  <a:schemeClr val="bg1"/>
                </a:solidFill>
              </a:rPr>
              <a:t> </a:t>
            </a:r>
            <a:r>
              <a:rPr lang="en-US" sz="2000" dirty="0" err="1">
                <a:solidFill>
                  <a:schemeClr val="bg1"/>
                </a:solidFill>
              </a:rPr>
              <a:t>Chức</a:t>
            </a:r>
            <a:r>
              <a:rPr lang="en-US" sz="2000" dirty="0">
                <a:solidFill>
                  <a:schemeClr val="bg1"/>
                </a:solidFill>
              </a:rPr>
              <a:t> </a:t>
            </a:r>
            <a:r>
              <a:rPr lang="en-US" sz="2000" dirty="0" err="1">
                <a:solidFill>
                  <a:schemeClr val="bg1"/>
                </a:solidFill>
              </a:rPr>
              <a:t>Năng</a:t>
            </a:r>
            <a:r>
              <a:rPr lang="en-US" sz="2000" dirty="0">
                <a:solidFill>
                  <a:schemeClr val="bg1"/>
                </a:solidFill>
              </a:rPr>
              <a:t> </a:t>
            </a:r>
            <a:r>
              <a:rPr lang="en-US" sz="2000" dirty="0" err="1">
                <a:solidFill>
                  <a:schemeClr val="bg1"/>
                </a:solidFill>
              </a:rPr>
              <a:t>Chính</a:t>
            </a:r>
            <a:endParaRPr lang="en-VN" sz="2000" dirty="0">
              <a:solidFill>
                <a:schemeClr val="bg1"/>
              </a:solidFill>
            </a:endParaRPr>
          </a:p>
        </p:txBody>
      </p:sp>
      <p:sp>
        <p:nvSpPr>
          <p:cNvPr id="35" name="TextBox 34">
            <a:extLst>
              <a:ext uri="{FF2B5EF4-FFF2-40B4-BE49-F238E27FC236}">
                <a16:creationId xmlns:a16="http://schemas.microsoft.com/office/drawing/2014/main" id="{17D8E2F1-EE32-8FEC-740F-A7E1ED310EC4}"/>
              </a:ext>
            </a:extLst>
          </p:cNvPr>
          <p:cNvSpPr txBox="1"/>
          <p:nvPr/>
        </p:nvSpPr>
        <p:spPr>
          <a:xfrm>
            <a:off x="570013" y="1430115"/>
            <a:ext cx="2244360" cy="400110"/>
          </a:xfrm>
          <a:prstGeom prst="rect">
            <a:avLst/>
          </a:prstGeom>
          <a:noFill/>
        </p:spPr>
        <p:txBody>
          <a:bodyPr wrap="square" rtlCol="0">
            <a:spAutoFit/>
          </a:bodyPr>
          <a:lstStyle/>
          <a:p>
            <a:r>
              <a:rPr lang="en-US" sz="2000" dirty="0">
                <a:solidFill>
                  <a:schemeClr val="bg1"/>
                </a:solidFill>
              </a:rPr>
              <a:t>Data Base</a:t>
            </a:r>
            <a:endParaRPr lang="en-VN" sz="2000" dirty="0">
              <a:solidFill>
                <a:schemeClr val="bg1"/>
              </a:solidFill>
            </a:endParaRPr>
          </a:p>
        </p:txBody>
      </p:sp>
      <p:sp>
        <p:nvSpPr>
          <p:cNvPr id="18" name="!!TextBox 10CEDC">
            <a:extLst>
              <a:ext uri="{FF2B5EF4-FFF2-40B4-BE49-F238E27FC236}">
                <a16:creationId xmlns:a16="http://schemas.microsoft.com/office/drawing/2014/main" id="{7DA63357-A427-C7AC-31D1-24A7074BA4BF}"/>
              </a:ext>
            </a:extLst>
          </p:cNvPr>
          <p:cNvSpPr txBox="1"/>
          <p:nvPr/>
        </p:nvSpPr>
        <p:spPr>
          <a:xfrm>
            <a:off x="5595050" y="5487668"/>
            <a:ext cx="3986368" cy="523220"/>
          </a:xfrm>
          <a:prstGeom prst="rect">
            <a:avLst/>
          </a:prstGeom>
          <a:noFill/>
        </p:spPr>
        <p:txBody>
          <a:bodyPr wrap="square" rtlCol="0">
            <a:spAutoFit/>
          </a:bodyPr>
          <a:lstStyle/>
          <a:p>
            <a:pPr algn="ctr"/>
            <a:r>
              <a:rPr lang="en-VN" sz="2800" dirty="0">
                <a:noFill/>
                <a:latin typeface="Cobe-HeavyItalic" panose="020B0003040102080103" pitchFamily="34" charset="77"/>
              </a:rPr>
              <a:t>NHÂNVẬT THỊ</a:t>
            </a:r>
          </a:p>
        </p:txBody>
      </p:sp>
      <p:sp>
        <p:nvSpPr>
          <p:cNvPr id="37" name="!!Oval 9">
            <a:extLst>
              <a:ext uri="{FF2B5EF4-FFF2-40B4-BE49-F238E27FC236}">
                <a16:creationId xmlns:a16="http://schemas.microsoft.com/office/drawing/2014/main" id="{2AA53F92-B421-4D52-AB9B-9F4B582DE00C}"/>
              </a:ext>
            </a:extLst>
          </p:cNvPr>
          <p:cNvSpPr/>
          <p:nvPr/>
        </p:nvSpPr>
        <p:spPr>
          <a:xfrm>
            <a:off x="7306148" y="244057"/>
            <a:ext cx="296865" cy="296865"/>
          </a:xfrm>
          <a:prstGeom prst="ellipse">
            <a:avLst/>
          </a:prstGeom>
          <a:blipFill dpi="0" rotWithShape="1">
            <a:blip r:embed="rId5"/>
            <a:srcRect/>
            <a:stretch>
              <a:fillRect l="-12500" t="-50000" r="-6250" b="-61080"/>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17" name="5-Point Star 28">
            <a:extLst>
              <a:ext uri="{FF2B5EF4-FFF2-40B4-BE49-F238E27FC236}">
                <a16:creationId xmlns:a16="http://schemas.microsoft.com/office/drawing/2014/main" id="{A1E14E74-1CF0-4CC0-A6D7-BFC3E0F52A59}"/>
              </a:ext>
            </a:extLst>
          </p:cNvPr>
          <p:cNvSpPr/>
          <p:nvPr/>
        </p:nvSpPr>
        <p:spPr>
          <a:xfrm>
            <a:off x="271605" y="2160910"/>
            <a:ext cx="283616" cy="283616"/>
          </a:xfrm>
          <a:prstGeom prst="star5">
            <a:avLst/>
          </a:prstGeom>
          <a:noFill/>
          <a:ln w="19050">
            <a:solidFill>
              <a:srgbClr val="008C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7A496027-653B-4D69-98C8-975CF42A05EC}"/>
              </a:ext>
            </a:extLst>
          </p:cNvPr>
          <p:cNvSpPr txBox="1"/>
          <p:nvPr/>
        </p:nvSpPr>
        <p:spPr>
          <a:xfrm>
            <a:off x="644829" y="2160910"/>
            <a:ext cx="2030436" cy="369332"/>
          </a:xfrm>
          <a:prstGeom prst="rect">
            <a:avLst/>
          </a:prstGeom>
          <a:noFill/>
        </p:spPr>
        <p:txBody>
          <a:bodyPr wrap="square" rtlCol="0">
            <a:spAutoFit/>
          </a:bodyPr>
          <a:lstStyle/>
          <a:p>
            <a:r>
              <a:rPr lang="en-US" dirty="0" err="1">
                <a:solidFill>
                  <a:schemeClr val="bg1"/>
                </a:solidFill>
              </a:rPr>
              <a:t>Tổ</a:t>
            </a:r>
            <a:r>
              <a:rPr lang="en-US" dirty="0">
                <a:solidFill>
                  <a:schemeClr val="bg1"/>
                </a:solidFill>
              </a:rPr>
              <a:t> </a:t>
            </a:r>
            <a:r>
              <a:rPr lang="en-US" dirty="0" err="1">
                <a:solidFill>
                  <a:schemeClr val="bg1"/>
                </a:solidFill>
              </a:rPr>
              <a:t>Chức</a:t>
            </a:r>
            <a:r>
              <a:rPr lang="en-US" dirty="0">
                <a:solidFill>
                  <a:schemeClr val="bg1"/>
                </a:solidFill>
              </a:rPr>
              <a:t> </a:t>
            </a:r>
            <a:r>
              <a:rPr lang="en-US" dirty="0" err="1">
                <a:solidFill>
                  <a:schemeClr val="bg1"/>
                </a:solidFill>
              </a:rPr>
              <a:t>Ứng</a:t>
            </a:r>
            <a:r>
              <a:rPr lang="en-US" dirty="0">
                <a:solidFill>
                  <a:schemeClr val="bg1"/>
                </a:solidFill>
              </a:rPr>
              <a:t> </a:t>
            </a:r>
            <a:r>
              <a:rPr lang="en-US" dirty="0" err="1">
                <a:solidFill>
                  <a:schemeClr val="bg1"/>
                </a:solidFill>
              </a:rPr>
              <a:t>Dụng</a:t>
            </a:r>
            <a:endParaRPr lang="en-US" dirty="0">
              <a:solidFill>
                <a:schemeClr val="bg1"/>
              </a:solidFill>
            </a:endParaRPr>
          </a:p>
        </p:txBody>
      </p:sp>
      <p:sp>
        <p:nvSpPr>
          <p:cNvPr id="5" name="Oval 4">
            <a:extLst>
              <a:ext uri="{FF2B5EF4-FFF2-40B4-BE49-F238E27FC236}">
                <a16:creationId xmlns:a16="http://schemas.microsoft.com/office/drawing/2014/main" id="{1B4FF84D-A29D-462F-9E40-7DEA80DAE4C2}"/>
              </a:ext>
            </a:extLst>
          </p:cNvPr>
          <p:cNvSpPr/>
          <p:nvPr/>
        </p:nvSpPr>
        <p:spPr>
          <a:xfrm>
            <a:off x="3146503" y="2334786"/>
            <a:ext cx="2016224" cy="138224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Đăng</a:t>
            </a:r>
            <a:r>
              <a:rPr lang="en-US" dirty="0"/>
              <a:t> </a:t>
            </a:r>
            <a:r>
              <a:rPr lang="en-US" dirty="0" err="1"/>
              <a:t>nhập</a:t>
            </a:r>
            <a:endParaRPr lang="en-US" dirty="0"/>
          </a:p>
        </p:txBody>
      </p:sp>
      <p:sp>
        <p:nvSpPr>
          <p:cNvPr id="6" name="Arrow: Right 5">
            <a:extLst>
              <a:ext uri="{FF2B5EF4-FFF2-40B4-BE49-F238E27FC236}">
                <a16:creationId xmlns:a16="http://schemas.microsoft.com/office/drawing/2014/main" id="{203D6C5F-43D0-4B42-A30B-B68A1F06AAE8}"/>
              </a:ext>
            </a:extLst>
          </p:cNvPr>
          <p:cNvSpPr/>
          <p:nvPr/>
        </p:nvSpPr>
        <p:spPr>
          <a:xfrm rot="20157690">
            <a:off x="5065255" y="1760996"/>
            <a:ext cx="693562" cy="39008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1" name="Arrow: Right 20">
            <a:extLst>
              <a:ext uri="{FF2B5EF4-FFF2-40B4-BE49-F238E27FC236}">
                <a16:creationId xmlns:a16="http://schemas.microsoft.com/office/drawing/2014/main" id="{0C033076-7BD6-420A-947E-78BC7A672068}"/>
              </a:ext>
            </a:extLst>
          </p:cNvPr>
          <p:cNvSpPr/>
          <p:nvPr/>
        </p:nvSpPr>
        <p:spPr>
          <a:xfrm rot="2087781">
            <a:off x="5065337" y="4029464"/>
            <a:ext cx="693562" cy="39008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058F00D6-46F3-4A8C-9349-9C0DCE6FA513}"/>
              </a:ext>
            </a:extLst>
          </p:cNvPr>
          <p:cNvSpPr/>
          <p:nvPr/>
        </p:nvSpPr>
        <p:spPr>
          <a:xfrm>
            <a:off x="5947023" y="783462"/>
            <a:ext cx="2016224" cy="138224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Nhân</a:t>
            </a:r>
            <a:r>
              <a:rPr lang="en-US" dirty="0"/>
              <a:t> </a:t>
            </a:r>
            <a:r>
              <a:rPr lang="en-US" dirty="0" err="1"/>
              <a:t>Viên</a:t>
            </a:r>
            <a:endParaRPr lang="en-US" dirty="0"/>
          </a:p>
        </p:txBody>
      </p:sp>
      <p:sp>
        <p:nvSpPr>
          <p:cNvPr id="28" name="Oval 27">
            <a:extLst>
              <a:ext uri="{FF2B5EF4-FFF2-40B4-BE49-F238E27FC236}">
                <a16:creationId xmlns:a16="http://schemas.microsoft.com/office/drawing/2014/main" id="{4EEF0012-4E49-4C49-A217-69D151DD6FB5}"/>
              </a:ext>
            </a:extLst>
          </p:cNvPr>
          <p:cNvSpPr/>
          <p:nvPr/>
        </p:nvSpPr>
        <p:spPr>
          <a:xfrm>
            <a:off x="5947496" y="4452787"/>
            <a:ext cx="2016224" cy="138224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Trưởng</a:t>
            </a:r>
            <a:r>
              <a:rPr lang="en-US" dirty="0"/>
              <a:t> </a:t>
            </a:r>
            <a:r>
              <a:rPr lang="en-US" dirty="0" err="1"/>
              <a:t>Phòng</a:t>
            </a:r>
            <a:endParaRPr lang="en-US" dirty="0"/>
          </a:p>
        </p:txBody>
      </p:sp>
      <p:sp>
        <p:nvSpPr>
          <p:cNvPr id="32" name="!!Rectangle 21">
            <a:extLst>
              <a:ext uri="{FF2B5EF4-FFF2-40B4-BE49-F238E27FC236}">
                <a16:creationId xmlns:a16="http://schemas.microsoft.com/office/drawing/2014/main" id="{8D8600BD-B510-4213-ACC1-F8FB8E70D38D}"/>
              </a:ext>
            </a:extLst>
          </p:cNvPr>
          <p:cNvSpPr/>
          <p:nvPr/>
        </p:nvSpPr>
        <p:spPr>
          <a:xfrm>
            <a:off x="8491936" y="783462"/>
            <a:ext cx="3517323" cy="5741882"/>
          </a:xfrm>
          <a:prstGeom prst="rect">
            <a:avLst/>
          </a:prstGeom>
          <a:solidFill>
            <a:srgbClr val="24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b="1" dirty="0"/>
          </a:p>
        </p:txBody>
      </p:sp>
      <p:sp>
        <p:nvSpPr>
          <p:cNvPr id="7" name="TextBox 6">
            <a:extLst>
              <a:ext uri="{FF2B5EF4-FFF2-40B4-BE49-F238E27FC236}">
                <a16:creationId xmlns:a16="http://schemas.microsoft.com/office/drawing/2014/main" id="{F6C7605E-0924-4668-8E49-71D5B4872938}"/>
              </a:ext>
            </a:extLst>
          </p:cNvPr>
          <p:cNvSpPr txBox="1"/>
          <p:nvPr/>
        </p:nvSpPr>
        <p:spPr>
          <a:xfrm>
            <a:off x="8677890" y="1253746"/>
            <a:ext cx="3312368" cy="4247317"/>
          </a:xfrm>
          <a:prstGeom prst="rect">
            <a:avLst/>
          </a:prstGeom>
          <a:noFill/>
        </p:spPr>
        <p:txBody>
          <a:bodyPr wrap="square" rtlCol="0">
            <a:spAutoFit/>
          </a:bodyPr>
          <a:lstStyle/>
          <a:p>
            <a:r>
              <a:rPr lang="en-US" dirty="0">
                <a:solidFill>
                  <a:schemeClr val="bg1"/>
                </a:solidFill>
              </a:rPr>
              <a:t>Trang </a:t>
            </a:r>
            <a:r>
              <a:rPr lang="en-US" dirty="0" err="1">
                <a:solidFill>
                  <a:schemeClr val="bg1"/>
                </a:solidFill>
              </a:rPr>
              <a:t>Chủ</a:t>
            </a:r>
            <a:endParaRPr lang="en-US" dirty="0">
              <a:solidFill>
                <a:schemeClr val="bg1"/>
              </a:solidFill>
            </a:endParaRPr>
          </a:p>
          <a:p>
            <a:endParaRPr lang="en-US" dirty="0">
              <a:solidFill>
                <a:schemeClr val="bg1"/>
              </a:solidFill>
            </a:endParaRPr>
          </a:p>
          <a:p>
            <a:r>
              <a:rPr lang="en-US" dirty="0" err="1">
                <a:solidFill>
                  <a:schemeClr val="bg1"/>
                </a:solidFill>
              </a:rPr>
              <a:t>Quản</a:t>
            </a:r>
            <a:r>
              <a:rPr lang="en-US" dirty="0">
                <a:solidFill>
                  <a:schemeClr val="bg1"/>
                </a:solidFill>
              </a:rPr>
              <a:t> </a:t>
            </a:r>
            <a:r>
              <a:rPr lang="en-US" dirty="0" err="1">
                <a:solidFill>
                  <a:schemeClr val="bg1"/>
                </a:solidFill>
              </a:rPr>
              <a:t>Lý</a:t>
            </a:r>
            <a:r>
              <a:rPr lang="en-US" dirty="0">
                <a:solidFill>
                  <a:schemeClr val="bg1"/>
                </a:solidFill>
              </a:rPr>
              <a:t> </a:t>
            </a:r>
            <a:r>
              <a:rPr lang="en-US" dirty="0" err="1">
                <a:solidFill>
                  <a:schemeClr val="bg1"/>
                </a:solidFill>
              </a:rPr>
              <a:t>Bán</a:t>
            </a:r>
            <a:r>
              <a:rPr lang="en-US" dirty="0">
                <a:solidFill>
                  <a:schemeClr val="bg1"/>
                </a:solidFill>
              </a:rPr>
              <a:t> </a:t>
            </a:r>
            <a:r>
              <a:rPr lang="en-US" dirty="0" err="1">
                <a:solidFill>
                  <a:schemeClr val="bg1"/>
                </a:solidFill>
              </a:rPr>
              <a:t>Hàng</a:t>
            </a:r>
            <a:endParaRPr lang="en-US" dirty="0">
              <a:solidFill>
                <a:schemeClr val="bg1"/>
              </a:solidFill>
            </a:endParaRPr>
          </a:p>
          <a:p>
            <a:endParaRPr lang="en-US" dirty="0">
              <a:solidFill>
                <a:schemeClr val="bg1"/>
              </a:solidFill>
            </a:endParaRPr>
          </a:p>
          <a:p>
            <a:r>
              <a:rPr lang="en-US" dirty="0" err="1">
                <a:solidFill>
                  <a:schemeClr val="bg1"/>
                </a:solidFill>
              </a:rPr>
              <a:t>Quản</a:t>
            </a:r>
            <a:r>
              <a:rPr lang="en-US" dirty="0">
                <a:solidFill>
                  <a:schemeClr val="bg1"/>
                </a:solidFill>
              </a:rPr>
              <a:t> </a:t>
            </a:r>
            <a:r>
              <a:rPr lang="en-US" dirty="0" err="1">
                <a:solidFill>
                  <a:schemeClr val="bg1"/>
                </a:solidFill>
              </a:rPr>
              <a:t>Lý</a:t>
            </a:r>
            <a:r>
              <a:rPr lang="en-US" dirty="0">
                <a:solidFill>
                  <a:schemeClr val="bg1"/>
                </a:solidFill>
              </a:rPr>
              <a:t> </a:t>
            </a:r>
            <a:r>
              <a:rPr lang="en-US" dirty="0" err="1">
                <a:solidFill>
                  <a:schemeClr val="bg1"/>
                </a:solidFill>
              </a:rPr>
              <a:t>Sản</a:t>
            </a:r>
            <a:r>
              <a:rPr lang="en-US" dirty="0">
                <a:solidFill>
                  <a:schemeClr val="bg1"/>
                </a:solidFill>
              </a:rPr>
              <a:t> </a:t>
            </a:r>
            <a:r>
              <a:rPr lang="en-US" dirty="0" err="1">
                <a:solidFill>
                  <a:schemeClr val="bg1"/>
                </a:solidFill>
              </a:rPr>
              <a:t>Phẩm</a:t>
            </a:r>
            <a:endParaRPr lang="en-US" dirty="0">
              <a:solidFill>
                <a:schemeClr val="bg1"/>
              </a:solidFill>
            </a:endParaRPr>
          </a:p>
          <a:p>
            <a:endParaRPr lang="en-US" dirty="0">
              <a:solidFill>
                <a:schemeClr val="bg1"/>
              </a:solidFill>
            </a:endParaRPr>
          </a:p>
          <a:p>
            <a:r>
              <a:rPr lang="en-US" dirty="0" err="1">
                <a:solidFill>
                  <a:schemeClr val="bg1"/>
                </a:solidFill>
              </a:rPr>
              <a:t>Quản</a:t>
            </a:r>
            <a:r>
              <a:rPr lang="en-US" dirty="0">
                <a:solidFill>
                  <a:schemeClr val="bg1"/>
                </a:solidFill>
              </a:rPr>
              <a:t> </a:t>
            </a:r>
            <a:r>
              <a:rPr lang="en-US" dirty="0" err="1">
                <a:solidFill>
                  <a:schemeClr val="bg1"/>
                </a:solidFill>
              </a:rPr>
              <a:t>Lý</a:t>
            </a:r>
            <a:r>
              <a:rPr lang="en-US" dirty="0">
                <a:solidFill>
                  <a:schemeClr val="bg1"/>
                </a:solidFill>
              </a:rPr>
              <a:t> </a:t>
            </a:r>
            <a:r>
              <a:rPr lang="en-US" dirty="0" err="1">
                <a:solidFill>
                  <a:schemeClr val="bg1"/>
                </a:solidFill>
              </a:rPr>
              <a:t>Hóa</a:t>
            </a:r>
            <a:r>
              <a:rPr lang="en-US" dirty="0">
                <a:solidFill>
                  <a:schemeClr val="bg1"/>
                </a:solidFill>
              </a:rPr>
              <a:t> </a:t>
            </a:r>
            <a:r>
              <a:rPr lang="en-US" dirty="0" err="1">
                <a:solidFill>
                  <a:schemeClr val="bg1"/>
                </a:solidFill>
              </a:rPr>
              <a:t>Đơn</a:t>
            </a:r>
            <a:endParaRPr lang="en-US" dirty="0">
              <a:solidFill>
                <a:schemeClr val="bg1"/>
              </a:solidFill>
            </a:endParaRPr>
          </a:p>
          <a:p>
            <a:endParaRPr lang="en-US" dirty="0">
              <a:solidFill>
                <a:schemeClr val="bg1"/>
              </a:solidFill>
            </a:endParaRPr>
          </a:p>
          <a:p>
            <a:r>
              <a:rPr lang="en-US" dirty="0" err="1">
                <a:solidFill>
                  <a:schemeClr val="bg1"/>
                </a:solidFill>
              </a:rPr>
              <a:t>Quản</a:t>
            </a:r>
            <a:r>
              <a:rPr lang="en-US" dirty="0">
                <a:solidFill>
                  <a:schemeClr val="bg1"/>
                </a:solidFill>
              </a:rPr>
              <a:t> </a:t>
            </a:r>
            <a:r>
              <a:rPr lang="en-US" dirty="0" err="1">
                <a:solidFill>
                  <a:schemeClr val="bg1"/>
                </a:solidFill>
              </a:rPr>
              <a:t>Lý</a:t>
            </a:r>
            <a:r>
              <a:rPr lang="en-US" dirty="0">
                <a:solidFill>
                  <a:schemeClr val="bg1"/>
                </a:solidFill>
              </a:rPr>
              <a:t> </a:t>
            </a:r>
            <a:r>
              <a:rPr lang="en-US" dirty="0" err="1">
                <a:solidFill>
                  <a:schemeClr val="bg1"/>
                </a:solidFill>
              </a:rPr>
              <a:t>Nhân</a:t>
            </a:r>
            <a:r>
              <a:rPr lang="en-US" dirty="0">
                <a:solidFill>
                  <a:schemeClr val="bg1"/>
                </a:solidFill>
              </a:rPr>
              <a:t> </a:t>
            </a:r>
            <a:r>
              <a:rPr lang="en-US" dirty="0" err="1">
                <a:solidFill>
                  <a:schemeClr val="bg1"/>
                </a:solidFill>
              </a:rPr>
              <a:t>Viên</a:t>
            </a:r>
            <a:endParaRPr lang="en-US" dirty="0">
              <a:solidFill>
                <a:schemeClr val="bg1"/>
              </a:solidFill>
            </a:endParaRPr>
          </a:p>
          <a:p>
            <a:endParaRPr lang="en-US" dirty="0">
              <a:solidFill>
                <a:schemeClr val="bg1"/>
              </a:solidFill>
            </a:endParaRPr>
          </a:p>
          <a:p>
            <a:r>
              <a:rPr lang="en-US" dirty="0" err="1">
                <a:solidFill>
                  <a:schemeClr val="bg1"/>
                </a:solidFill>
              </a:rPr>
              <a:t>Quản</a:t>
            </a:r>
            <a:r>
              <a:rPr lang="en-US" dirty="0">
                <a:solidFill>
                  <a:schemeClr val="bg1"/>
                </a:solidFill>
              </a:rPr>
              <a:t> </a:t>
            </a:r>
            <a:r>
              <a:rPr lang="en-US" dirty="0" err="1">
                <a:solidFill>
                  <a:schemeClr val="bg1"/>
                </a:solidFill>
              </a:rPr>
              <a:t>Lý</a:t>
            </a:r>
            <a:r>
              <a:rPr lang="en-US" dirty="0">
                <a:solidFill>
                  <a:schemeClr val="bg1"/>
                </a:solidFill>
              </a:rPr>
              <a:t> </a:t>
            </a:r>
            <a:r>
              <a:rPr lang="en-US" dirty="0" err="1">
                <a:solidFill>
                  <a:schemeClr val="bg1"/>
                </a:solidFill>
              </a:rPr>
              <a:t>Khách</a:t>
            </a:r>
            <a:r>
              <a:rPr lang="en-US" dirty="0">
                <a:solidFill>
                  <a:schemeClr val="bg1"/>
                </a:solidFill>
              </a:rPr>
              <a:t> </a:t>
            </a:r>
            <a:r>
              <a:rPr lang="en-US" dirty="0" err="1">
                <a:solidFill>
                  <a:schemeClr val="bg1"/>
                </a:solidFill>
              </a:rPr>
              <a:t>Hàng</a:t>
            </a:r>
            <a:endParaRPr lang="en-US" dirty="0">
              <a:solidFill>
                <a:schemeClr val="bg1"/>
              </a:solidFill>
            </a:endParaRPr>
          </a:p>
          <a:p>
            <a:endParaRPr lang="en-US" dirty="0">
              <a:solidFill>
                <a:schemeClr val="bg1"/>
              </a:solidFill>
            </a:endParaRPr>
          </a:p>
          <a:p>
            <a:r>
              <a:rPr lang="en-US" dirty="0" err="1">
                <a:solidFill>
                  <a:schemeClr val="bg1"/>
                </a:solidFill>
              </a:rPr>
              <a:t>Quản</a:t>
            </a:r>
            <a:r>
              <a:rPr lang="en-US" dirty="0">
                <a:solidFill>
                  <a:schemeClr val="bg1"/>
                </a:solidFill>
              </a:rPr>
              <a:t> </a:t>
            </a:r>
            <a:r>
              <a:rPr lang="en-US" dirty="0" err="1">
                <a:solidFill>
                  <a:schemeClr val="bg1"/>
                </a:solidFill>
              </a:rPr>
              <a:t>Lý</a:t>
            </a:r>
            <a:r>
              <a:rPr lang="en-US" dirty="0">
                <a:solidFill>
                  <a:schemeClr val="bg1"/>
                </a:solidFill>
              </a:rPr>
              <a:t> </a:t>
            </a:r>
            <a:r>
              <a:rPr lang="en-US" dirty="0" err="1">
                <a:solidFill>
                  <a:schemeClr val="bg1"/>
                </a:solidFill>
              </a:rPr>
              <a:t>Giảm</a:t>
            </a:r>
            <a:r>
              <a:rPr lang="en-US" dirty="0">
                <a:solidFill>
                  <a:schemeClr val="bg1"/>
                </a:solidFill>
              </a:rPr>
              <a:t> </a:t>
            </a:r>
            <a:r>
              <a:rPr lang="en-US" dirty="0" err="1">
                <a:solidFill>
                  <a:schemeClr val="bg1"/>
                </a:solidFill>
              </a:rPr>
              <a:t>Giá</a:t>
            </a:r>
            <a:endParaRPr lang="en-US" dirty="0">
              <a:solidFill>
                <a:schemeClr val="bg1"/>
              </a:solidFill>
            </a:endParaRPr>
          </a:p>
          <a:p>
            <a:endParaRPr lang="en-US" dirty="0">
              <a:solidFill>
                <a:schemeClr val="bg1"/>
              </a:solidFill>
            </a:endParaRPr>
          </a:p>
          <a:p>
            <a:r>
              <a:rPr lang="en-US" dirty="0" err="1">
                <a:solidFill>
                  <a:schemeClr val="bg1"/>
                </a:solidFill>
              </a:rPr>
              <a:t>Quản</a:t>
            </a:r>
            <a:r>
              <a:rPr lang="en-US" dirty="0">
                <a:solidFill>
                  <a:schemeClr val="bg1"/>
                </a:solidFill>
              </a:rPr>
              <a:t> </a:t>
            </a:r>
            <a:r>
              <a:rPr lang="en-US" dirty="0" err="1">
                <a:solidFill>
                  <a:schemeClr val="bg1"/>
                </a:solidFill>
              </a:rPr>
              <a:t>Lý</a:t>
            </a:r>
            <a:r>
              <a:rPr lang="en-US" dirty="0">
                <a:solidFill>
                  <a:schemeClr val="bg1"/>
                </a:solidFill>
              </a:rPr>
              <a:t> </a:t>
            </a:r>
            <a:r>
              <a:rPr lang="en-US" dirty="0" err="1">
                <a:solidFill>
                  <a:schemeClr val="bg1"/>
                </a:solidFill>
              </a:rPr>
              <a:t>Thống</a:t>
            </a:r>
            <a:r>
              <a:rPr lang="en-US" dirty="0">
                <a:solidFill>
                  <a:schemeClr val="bg1"/>
                </a:solidFill>
              </a:rPr>
              <a:t> </a:t>
            </a:r>
            <a:r>
              <a:rPr lang="en-US" dirty="0" err="1">
                <a:solidFill>
                  <a:schemeClr val="bg1"/>
                </a:solidFill>
              </a:rPr>
              <a:t>Kê</a:t>
            </a:r>
            <a:endParaRPr lang="en-US" dirty="0">
              <a:solidFill>
                <a:schemeClr val="bg1"/>
              </a:solidFill>
            </a:endParaRPr>
          </a:p>
        </p:txBody>
      </p:sp>
      <p:cxnSp>
        <p:nvCxnSpPr>
          <p:cNvPr id="9" name="Straight Connector 8">
            <a:extLst>
              <a:ext uri="{FF2B5EF4-FFF2-40B4-BE49-F238E27FC236}">
                <a16:creationId xmlns:a16="http://schemas.microsoft.com/office/drawing/2014/main" id="{22A2AEF3-1CDF-418D-9C82-5247A2ADC6E5}"/>
              </a:ext>
            </a:extLst>
          </p:cNvPr>
          <p:cNvCxnSpPr/>
          <p:nvPr/>
        </p:nvCxnSpPr>
        <p:spPr>
          <a:xfrm>
            <a:off x="8598539" y="1700808"/>
            <a:ext cx="330411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8815587A-7253-4EDB-8418-C7544AD724EF}"/>
              </a:ext>
            </a:extLst>
          </p:cNvPr>
          <p:cNvCxnSpPr/>
          <p:nvPr/>
        </p:nvCxnSpPr>
        <p:spPr>
          <a:xfrm>
            <a:off x="8598539" y="2261739"/>
            <a:ext cx="330411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528D04D1-5CDF-49EB-9998-CE8CC6C115D6}"/>
              </a:ext>
            </a:extLst>
          </p:cNvPr>
          <p:cNvCxnSpPr/>
          <p:nvPr/>
        </p:nvCxnSpPr>
        <p:spPr>
          <a:xfrm>
            <a:off x="8598538" y="2780928"/>
            <a:ext cx="330411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ED01DF36-0C3D-4217-8691-879111489557}"/>
              </a:ext>
            </a:extLst>
          </p:cNvPr>
          <p:cNvCxnSpPr/>
          <p:nvPr/>
        </p:nvCxnSpPr>
        <p:spPr>
          <a:xfrm>
            <a:off x="8598538" y="3356992"/>
            <a:ext cx="330411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E53E88A0-0B36-4B57-8030-83CC2E8C777E}"/>
              </a:ext>
            </a:extLst>
          </p:cNvPr>
          <p:cNvCxnSpPr/>
          <p:nvPr/>
        </p:nvCxnSpPr>
        <p:spPr>
          <a:xfrm>
            <a:off x="8598538" y="3866446"/>
            <a:ext cx="330411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0DF70EEE-03FD-4928-9C93-051BF28B61EE}"/>
              </a:ext>
            </a:extLst>
          </p:cNvPr>
          <p:cNvCxnSpPr/>
          <p:nvPr/>
        </p:nvCxnSpPr>
        <p:spPr>
          <a:xfrm>
            <a:off x="8598538" y="4419299"/>
            <a:ext cx="330411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DC865955-7040-4667-B214-6731CE33E50E}"/>
              </a:ext>
            </a:extLst>
          </p:cNvPr>
          <p:cNvCxnSpPr/>
          <p:nvPr/>
        </p:nvCxnSpPr>
        <p:spPr>
          <a:xfrm>
            <a:off x="8588282" y="5013176"/>
            <a:ext cx="330411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55FD8E1C-452E-48B0-A459-527FE1CCF984}"/>
              </a:ext>
            </a:extLst>
          </p:cNvPr>
          <p:cNvCxnSpPr/>
          <p:nvPr/>
        </p:nvCxnSpPr>
        <p:spPr>
          <a:xfrm>
            <a:off x="8614972" y="5589240"/>
            <a:ext cx="330411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17F64570-F9A4-49CA-BFF5-FA9ABFD9BD0B}"/>
              </a:ext>
            </a:extLst>
          </p:cNvPr>
          <p:cNvCxnSpPr/>
          <p:nvPr/>
        </p:nvCxnSpPr>
        <p:spPr>
          <a:xfrm>
            <a:off x="8614970" y="1183572"/>
            <a:ext cx="3304115"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87834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8A0503-D1F1-08A1-2EE6-23A0D1DC8186}"/>
              </a:ext>
            </a:extLst>
          </p:cNvPr>
          <p:cNvPicPr>
            <a:picLocks noChangeAspect="1"/>
          </p:cNvPicPr>
          <p:nvPr/>
        </p:nvPicPr>
        <p:blipFill rotWithShape="1">
          <a:blip r:embed="rId3"/>
          <a:srcRect t="40739" b="20437"/>
          <a:stretch/>
        </p:blipFill>
        <p:spPr>
          <a:xfrm>
            <a:off x="-17985" y="2122481"/>
            <a:ext cx="12264412" cy="4761445"/>
          </a:xfrm>
          <a:prstGeom prst="rect">
            <a:avLst/>
          </a:prstGeom>
        </p:spPr>
      </p:pic>
      <p:sp>
        <p:nvSpPr>
          <p:cNvPr id="3" name="!!Rectangle 2">
            <a:extLst>
              <a:ext uri="{FF2B5EF4-FFF2-40B4-BE49-F238E27FC236}">
                <a16:creationId xmlns:a16="http://schemas.microsoft.com/office/drawing/2014/main" id="{4295B201-379F-E574-7A93-495280A21B89}"/>
              </a:ext>
            </a:extLst>
          </p:cNvPr>
          <p:cNvSpPr/>
          <p:nvPr/>
        </p:nvSpPr>
        <p:spPr>
          <a:xfrm>
            <a:off x="-17985" y="3958982"/>
            <a:ext cx="12264412" cy="2924944"/>
          </a:xfrm>
          <a:prstGeom prst="rect">
            <a:avLst/>
          </a:prstGeom>
          <a:gradFill>
            <a:gsLst>
              <a:gs pos="0">
                <a:schemeClr val="tx1">
                  <a:alpha val="0"/>
                </a:schemeClr>
              </a:gs>
              <a:gs pos="99000">
                <a:schemeClr val="tx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 name="!!Rounded Rectangle 5">
            <a:extLst>
              <a:ext uri="{FF2B5EF4-FFF2-40B4-BE49-F238E27FC236}">
                <a16:creationId xmlns:a16="http://schemas.microsoft.com/office/drawing/2014/main" id="{E07CFF8D-545F-65D5-D56E-6EF9B08001B4}"/>
              </a:ext>
            </a:extLst>
          </p:cNvPr>
          <p:cNvSpPr/>
          <p:nvPr/>
        </p:nvSpPr>
        <p:spPr>
          <a:xfrm>
            <a:off x="4853862" y="107799"/>
            <a:ext cx="2484276"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1" name="TextBox 40">
            <a:extLst>
              <a:ext uri="{FF2B5EF4-FFF2-40B4-BE49-F238E27FC236}">
                <a16:creationId xmlns:a16="http://schemas.microsoft.com/office/drawing/2014/main" id="{152E148D-433A-53F0-DBCE-B1C70E6AAEEF}"/>
              </a:ext>
            </a:extLst>
          </p:cNvPr>
          <p:cNvSpPr txBox="1"/>
          <p:nvPr/>
        </p:nvSpPr>
        <p:spPr>
          <a:xfrm>
            <a:off x="2711624" y="919768"/>
            <a:ext cx="8424936" cy="830997"/>
          </a:xfrm>
          <a:prstGeom prst="rect">
            <a:avLst/>
          </a:prstGeom>
          <a:noFill/>
        </p:spPr>
        <p:txBody>
          <a:bodyPr wrap="square" rtlCol="0">
            <a:spAutoFit/>
          </a:bodyPr>
          <a:lstStyle/>
          <a:p>
            <a:pPr algn="ctr"/>
            <a:r>
              <a:rPr lang="en-US" sz="4800" dirty="0">
                <a:latin typeface="Bahnschrift SemiLight" panose="020B0502040204020203" pitchFamily="34" charset="0"/>
              </a:rPr>
              <a:t>THANK YOU FOR WATCHING	</a:t>
            </a:r>
            <a:endParaRPr lang="en-VN" sz="4800" dirty="0">
              <a:latin typeface="Bahnschrift SemiLight" panose="020B0502040204020203" pitchFamily="34" charset="0"/>
            </a:endParaRPr>
          </a:p>
        </p:txBody>
      </p:sp>
      <p:sp>
        <p:nvSpPr>
          <p:cNvPr id="65" name="!!TextBox 4">
            <a:extLst>
              <a:ext uri="{FF2B5EF4-FFF2-40B4-BE49-F238E27FC236}">
                <a16:creationId xmlns:a16="http://schemas.microsoft.com/office/drawing/2014/main" id="{BDCAE124-80C8-35BF-2439-C515412D09E9}"/>
              </a:ext>
            </a:extLst>
          </p:cNvPr>
          <p:cNvSpPr txBox="1"/>
          <p:nvPr/>
        </p:nvSpPr>
        <p:spPr>
          <a:xfrm>
            <a:off x="4126360" y="2132894"/>
            <a:ext cx="4018895" cy="230832"/>
          </a:xfrm>
          <a:prstGeom prst="rect">
            <a:avLst/>
          </a:prstGeom>
          <a:noFill/>
        </p:spPr>
        <p:txBody>
          <a:bodyPr wrap="square">
            <a:spAutoFit/>
          </a:bodyPr>
          <a:lstStyle/>
          <a:p>
            <a:pPr algn="ctr"/>
            <a:r>
              <a:rPr lang="vi-VN" sz="900" b="0" i="0" u="none" strike="noStrike" dirty="0">
                <a:noFill/>
                <a:effectLst/>
                <a:latin typeface="Bree Serif" panose="02000503040000020004" pitchFamily="2" charset="77"/>
              </a:rPr>
              <a:t>của hơn 2 triệu đồng bào ta.</a:t>
            </a:r>
            <a:endParaRPr lang="en-VN" sz="900" dirty="0">
              <a:noFill/>
              <a:latin typeface="Bree Serif" panose="02000503040000020004" pitchFamily="2" charset="77"/>
            </a:endParaRPr>
          </a:p>
        </p:txBody>
      </p:sp>
      <p:sp>
        <p:nvSpPr>
          <p:cNvPr id="19" name="!!Rounded Rectangle 18">
            <a:extLst>
              <a:ext uri="{FF2B5EF4-FFF2-40B4-BE49-F238E27FC236}">
                <a16:creationId xmlns:a16="http://schemas.microsoft.com/office/drawing/2014/main" id="{28BD619E-111D-CB83-5943-7A5B752D168F}"/>
              </a:ext>
            </a:extLst>
          </p:cNvPr>
          <p:cNvSpPr/>
          <p:nvPr/>
        </p:nvSpPr>
        <p:spPr>
          <a:xfrm>
            <a:off x="4616495" y="6698404"/>
            <a:ext cx="2959010" cy="80841"/>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2" name="!!Oval 9">
            <a:extLst>
              <a:ext uri="{FF2B5EF4-FFF2-40B4-BE49-F238E27FC236}">
                <a16:creationId xmlns:a16="http://schemas.microsoft.com/office/drawing/2014/main" id="{271CE26F-579A-46B0-972E-3F0237EFD1E2}"/>
              </a:ext>
            </a:extLst>
          </p:cNvPr>
          <p:cNvSpPr/>
          <p:nvPr/>
        </p:nvSpPr>
        <p:spPr>
          <a:xfrm>
            <a:off x="4943872" y="165640"/>
            <a:ext cx="296865" cy="296865"/>
          </a:xfrm>
          <a:prstGeom prst="ellipse">
            <a:avLst/>
          </a:prstGeom>
          <a:blipFill dpi="0" rotWithShape="1">
            <a:blip r:embed="rId4"/>
            <a:srcRect/>
            <a:stretch>
              <a:fillRect l="-12500" t="-50000" r="-6250" b="-61080"/>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spTree>
    <p:extLst>
      <p:ext uri="{BB962C8B-B14F-4D97-AF65-F5344CB8AC3E}">
        <p14:creationId xmlns:p14="http://schemas.microsoft.com/office/powerpoint/2010/main" val="2424940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A colorful background with a few layers of color&#10;&#10;Description automatically generated with medium confidence">
            <a:extLst>
              <a:ext uri="{FF2B5EF4-FFF2-40B4-BE49-F238E27FC236}">
                <a16:creationId xmlns:a16="http://schemas.microsoft.com/office/drawing/2014/main" id="{E2C05FF6-CD33-BD90-78D2-F8C6298873FB}"/>
              </a:ext>
            </a:extLst>
          </p:cNvPr>
          <p:cNvPicPr>
            <a:picLocks noChangeAspect="1"/>
          </p:cNvPicPr>
          <p:nvPr/>
        </p:nvPicPr>
        <p:blipFill>
          <a:blip r:embed="rId2"/>
          <a:stretch>
            <a:fillRect/>
          </a:stretch>
        </p:blipFill>
        <p:spPr>
          <a:xfrm>
            <a:off x="-1" y="0"/>
            <a:ext cx="12246429" cy="6858000"/>
          </a:xfrm>
          <a:prstGeom prst="rect">
            <a:avLst/>
          </a:prstGeom>
        </p:spPr>
      </p:pic>
      <p:sp>
        <p:nvSpPr>
          <p:cNvPr id="11" name="!!Rectangle 9">
            <a:extLst>
              <a:ext uri="{FF2B5EF4-FFF2-40B4-BE49-F238E27FC236}">
                <a16:creationId xmlns:a16="http://schemas.microsoft.com/office/drawing/2014/main" id="{5F156E9D-52A0-75E3-6E99-8ABE293DA349}"/>
              </a:ext>
            </a:extLst>
          </p:cNvPr>
          <p:cNvSpPr/>
          <p:nvPr/>
        </p:nvSpPr>
        <p:spPr>
          <a:xfrm>
            <a:off x="-17986" y="0"/>
            <a:ext cx="12264413"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Rounded Rectangle 5">
            <a:extLst>
              <a:ext uri="{FF2B5EF4-FFF2-40B4-BE49-F238E27FC236}">
                <a16:creationId xmlns:a16="http://schemas.microsoft.com/office/drawing/2014/main" id="{94C49183-8F15-CBD6-68E3-147CA168ECBB}"/>
              </a:ext>
            </a:extLst>
          </p:cNvPr>
          <p:cNvSpPr/>
          <p:nvPr/>
        </p:nvSpPr>
        <p:spPr>
          <a:xfrm>
            <a:off x="4907868" y="116632"/>
            <a:ext cx="2376264" cy="1872208"/>
          </a:xfrm>
          <a:prstGeom prst="roundRect">
            <a:avLst>
              <a:gd name="adj" fmla="val 17124"/>
            </a:avLst>
          </a:prstGeom>
          <a:solidFill>
            <a:srgbClr val="29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5" name="Picture 4" descr="A black and white apple logo&#10;&#10;Description automatically generated">
            <a:extLst>
              <a:ext uri="{FF2B5EF4-FFF2-40B4-BE49-F238E27FC236}">
                <a16:creationId xmlns:a16="http://schemas.microsoft.com/office/drawing/2014/main" id="{5674553F-5C48-53E4-BA67-57A621C82FF1}"/>
              </a:ext>
            </a:extLst>
          </p:cNvPr>
          <p:cNvPicPr>
            <a:picLocks noChangeAspect="1"/>
          </p:cNvPicPr>
          <p:nvPr/>
        </p:nvPicPr>
        <p:blipFill>
          <a:blip r:embed="rId3"/>
          <a:stretch>
            <a:fillRect/>
          </a:stretch>
        </p:blipFill>
        <p:spPr>
          <a:xfrm>
            <a:off x="3719736" y="1988840"/>
            <a:ext cx="4736526" cy="2664296"/>
          </a:xfrm>
          <a:prstGeom prst="rect">
            <a:avLst/>
          </a:prstGeom>
        </p:spPr>
      </p:pic>
      <p:pic>
        <p:nvPicPr>
          <p:cNvPr id="3" name="!!Picture 2" descr="A blue face with a black background&#10;&#10;Description automatically generated">
            <a:extLst>
              <a:ext uri="{FF2B5EF4-FFF2-40B4-BE49-F238E27FC236}">
                <a16:creationId xmlns:a16="http://schemas.microsoft.com/office/drawing/2014/main" id="{E77B20E4-3B64-A3D0-ABE7-65DFA7C8DB05}"/>
              </a:ext>
            </a:extLst>
          </p:cNvPr>
          <p:cNvPicPr>
            <a:picLocks noChangeAspect="1"/>
          </p:cNvPicPr>
          <p:nvPr/>
        </p:nvPicPr>
        <p:blipFill>
          <a:blip r:embed="rId4"/>
          <a:stretch>
            <a:fillRect/>
          </a:stretch>
        </p:blipFill>
        <p:spPr>
          <a:xfrm>
            <a:off x="5491430" y="404664"/>
            <a:ext cx="1296144" cy="1296144"/>
          </a:xfrm>
          <a:prstGeom prst="rect">
            <a:avLst/>
          </a:prstGeom>
        </p:spPr>
      </p:pic>
      <p:sp>
        <p:nvSpPr>
          <p:cNvPr id="9" name="Rounded Rectangle 8">
            <a:extLst>
              <a:ext uri="{FF2B5EF4-FFF2-40B4-BE49-F238E27FC236}">
                <a16:creationId xmlns:a16="http://schemas.microsoft.com/office/drawing/2014/main" id="{27E5426B-01B4-3DEA-D5C3-AA57EDCC8A9F}"/>
              </a:ext>
            </a:extLst>
          </p:cNvPr>
          <p:cNvSpPr/>
          <p:nvPr/>
        </p:nvSpPr>
        <p:spPr>
          <a:xfrm>
            <a:off x="4241794" y="7101408"/>
            <a:ext cx="3708412" cy="144016"/>
          </a:xfrm>
          <a:prstGeom prst="roundRect">
            <a:avLst>
              <a:gd name="adj" fmla="val 50000"/>
            </a:avLst>
          </a:prstGeom>
          <a:solidFill>
            <a:srgbClr val="29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18630B00-3252-DAFB-E943-666A5A12FF71}"/>
              </a:ext>
            </a:extLst>
          </p:cNvPr>
          <p:cNvSpPr txBox="1"/>
          <p:nvPr/>
        </p:nvSpPr>
        <p:spPr>
          <a:xfrm>
            <a:off x="3287688" y="2767280"/>
            <a:ext cx="6048672" cy="1323439"/>
          </a:xfrm>
          <a:prstGeom prst="rect">
            <a:avLst/>
          </a:prstGeom>
          <a:noFill/>
        </p:spPr>
        <p:txBody>
          <a:bodyPr wrap="square" rtlCol="0">
            <a:spAutoFit/>
          </a:bodyPr>
          <a:lstStyle/>
          <a:p>
            <a:r>
              <a:rPr lang="en-VN" sz="8000" b="1" dirty="0">
                <a:noFill/>
                <a:latin typeface="Arial" panose="020B0604020202020204" pitchFamily="34" charset="0"/>
                <a:cs typeface="Arial" panose="020B0604020202020204" pitchFamily="34" charset="0"/>
              </a:rPr>
              <a:t>NGỮ VĂN</a:t>
            </a:r>
          </a:p>
        </p:txBody>
      </p:sp>
    </p:spTree>
    <p:extLst>
      <p:ext uri="{BB962C8B-B14F-4D97-AF65-F5344CB8AC3E}">
        <p14:creationId xmlns:p14="http://schemas.microsoft.com/office/powerpoint/2010/main" val="2618343488"/>
      </p:ext>
    </p:extLst>
  </p:cSld>
  <p:clrMapOvr>
    <a:masterClrMapping/>
  </p:clrMapOvr>
  <mc:AlternateContent xmlns:mc="http://schemas.openxmlformats.org/markup-compatibility/2006" xmlns:p159="http://schemas.microsoft.com/office/powerpoint/2015/09/main">
    <mc:Choice Requires="p159">
      <p:transition advTm="5000">
        <p159:morph option="byObject"/>
      </p:transition>
    </mc:Choice>
    <mc:Fallback xmlns="">
      <p:transition advTm="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68107EE-83C6-AE1E-7210-F53E8B0417CA}"/>
              </a:ext>
            </a:extLst>
          </p:cNvPr>
          <p:cNvPicPr>
            <a:picLocks noChangeAspect="1"/>
          </p:cNvPicPr>
          <p:nvPr/>
        </p:nvPicPr>
        <p:blipFill rotWithShape="1">
          <a:blip r:embed="rId2"/>
          <a:srcRect t="7046" b="57151"/>
          <a:stretch/>
        </p:blipFill>
        <p:spPr>
          <a:xfrm>
            <a:off x="-17985" y="2492895"/>
            <a:ext cx="12264412" cy="4391030"/>
          </a:xfrm>
          <a:prstGeom prst="rect">
            <a:avLst/>
          </a:prstGeom>
        </p:spPr>
      </p:pic>
      <p:pic>
        <p:nvPicPr>
          <p:cNvPr id="11" name="!!Picture 10" descr="A colorful background with a few layers of color&#10;&#10;Description automatically generated with medium confidence">
            <a:extLst>
              <a:ext uri="{FF2B5EF4-FFF2-40B4-BE49-F238E27FC236}">
                <a16:creationId xmlns:a16="http://schemas.microsoft.com/office/drawing/2014/main" id="{84A4E522-CC47-200D-1572-B667D2DBAE65}"/>
              </a:ext>
            </a:extLst>
          </p:cNvPr>
          <p:cNvPicPr>
            <a:picLocks noChangeAspect="1"/>
          </p:cNvPicPr>
          <p:nvPr/>
        </p:nvPicPr>
        <p:blipFill rotWithShape="1">
          <a:blip r:embed="rId3"/>
          <a:srcRect l="12538" t="12483" r="12428" b="12483"/>
          <a:stretch/>
        </p:blipFill>
        <p:spPr>
          <a:xfrm>
            <a:off x="-1" y="0"/>
            <a:ext cx="12246429" cy="6858000"/>
          </a:xfrm>
          <a:prstGeom prst="rect">
            <a:avLst/>
          </a:prstGeom>
        </p:spPr>
      </p:pic>
      <p:sp>
        <p:nvSpPr>
          <p:cNvPr id="12" name="!!Rectangle 9">
            <a:extLst>
              <a:ext uri="{FF2B5EF4-FFF2-40B4-BE49-F238E27FC236}">
                <a16:creationId xmlns:a16="http://schemas.microsoft.com/office/drawing/2014/main" id="{7A3E046F-A527-5C17-E3D9-D23C5A4306AE}"/>
              </a:ext>
            </a:extLst>
          </p:cNvPr>
          <p:cNvSpPr/>
          <p:nvPr/>
        </p:nvSpPr>
        <p:spPr>
          <a:xfrm>
            <a:off x="-17986" y="0"/>
            <a:ext cx="12264413"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Rounded Rectangle 5">
            <a:extLst>
              <a:ext uri="{FF2B5EF4-FFF2-40B4-BE49-F238E27FC236}">
                <a16:creationId xmlns:a16="http://schemas.microsoft.com/office/drawing/2014/main" id="{94C49183-8F15-CBD6-68E3-147CA168ECBB}"/>
              </a:ext>
            </a:extLst>
          </p:cNvPr>
          <p:cNvSpPr/>
          <p:nvPr/>
        </p:nvSpPr>
        <p:spPr>
          <a:xfrm>
            <a:off x="4907868" y="116632"/>
            <a:ext cx="2376264" cy="504056"/>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5" name="Picture 4" descr="A black and white apple logo&#10;&#10;Description automatically generated">
            <a:extLst>
              <a:ext uri="{FF2B5EF4-FFF2-40B4-BE49-F238E27FC236}">
                <a16:creationId xmlns:a16="http://schemas.microsoft.com/office/drawing/2014/main" id="{5674553F-5C48-53E4-BA67-57A621C82FF1}"/>
              </a:ext>
            </a:extLst>
          </p:cNvPr>
          <p:cNvPicPr>
            <a:picLocks noChangeAspect="1"/>
          </p:cNvPicPr>
          <p:nvPr/>
        </p:nvPicPr>
        <p:blipFill>
          <a:blip r:embed="rId4"/>
          <a:stretch>
            <a:fillRect/>
          </a:stretch>
        </p:blipFill>
        <p:spPr>
          <a:xfrm>
            <a:off x="1775520" y="1916832"/>
            <a:ext cx="4736526" cy="2664296"/>
          </a:xfrm>
          <a:prstGeom prst="rect">
            <a:avLst/>
          </a:prstGeom>
        </p:spPr>
      </p:pic>
      <p:pic>
        <p:nvPicPr>
          <p:cNvPr id="9" name="!!Picture 2" descr="A blue face with a black background&#10;&#10;Description automatically generated">
            <a:extLst>
              <a:ext uri="{FF2B5EF4-FFF2-40B4-BE49-F238E27FC236}">
                <a16:creationId xmlns:a16="http://schemas.microsoft.com/office/drawing/2014/main" id="{46D65941-2782-EAAD-CB58-83D78283836F}"/>
              </a:ext>
            </a:extLst>
          </p:cNvPr>
          <p:cNvPicPr>
            <a:picLocks noChangeAspect="1"/>
          </p:cNvPicPr>
          <p:nvPr/>
        </p:nvPicPr>
        <p:blipFill>
          <a:blip r:embed="rId5">
            <a:alphaModFix amt="0"/>
          </a:blip>
          <a:stretch>
            <a:fillRect/>
          </a:stretch>
        </p:blipFill>
        <p:spPr>
          <a:xfrm>
            <a:off x="5915980" y="195220"/>
            <a:ext cx="360040" cy="360040"/>
          </a:xfrm>
          <a:prstGeom prst="rect">
            <a:avLst/>
          </a:prstGeom>
        </p:spPr>
      </p:pic>
      <p:sp>
        <p:nvSpPr>
          <p:cNvPr id="2" name="!!TextBox 1">
            <a:extLst>
              <a:ext uri="{FF2B5EF4-FFF2-40B4-BE49-F238E27FC236}">
                <a16:creationId xmlns:a16="http://schemas.microsoft.com/office/drawing/2014/main" id="{FC3A25DF-1BFE-2987-CA8B-C6FFE6E90C36}"/>
              </a:ext>
            </a:extLst>
          </p:cNvPr>
          <p:cNvSpPr txBox="1"/>
          <p:nvPr/>
        </p:nvSpPr>
        <p:spPr>
          <a:xfrm>
            <a:off x="5159896" y="1517256"/>
            <a:ext cx="6768752" cy="3785652"/>
          </a:xfrm>
          <a:prstGeom prst="rect">
            <a:avLst/>
          </a:prstGeom>
          <a:noFill/>
        </p:spPr>
        <p:txBody>
          <a:bodyPr wrap="square" rtlCol="0">
            <a:spAutoFit/>
          </a:bodyPr>
          <a:lstStyle/>
          <a:p>
            <a:r>
              <a:rPr lang="en-US" sz="8000" b="1" dirty="0" err="1">
                <a:latin typeface="Arial" panose="020B0604020202020204" pitchFamily="34" charset="0"/>
                <a:cs typeface="Arial" panose="020B0604020202020204" pitchFamily="34" charset="0"/>
              </a:rPr>
              <a:t>Phần</a:t>
            </a:r>
            <a:r>
              <a:rPr lang="en-US" sz="8000" b="1" dirty="0">
                <a:latin typeface="Arial" panose="020B0604020202020204" pitchFamily="34" charset="0"/>
                <a:cs typeface="Arial" panose="020B0604020202020204" pitchFamily="34" charset="0"/>
              </a:rPr>
              <a:t> </a:t>
            </a:r>
            <a:r>
              <a:rPr lang="en-US" sz="8000" b="1" dirty="0" err="1">
                <a:latin typeface="Arial" panose="020B0604020202020204" pitchFamily="34" charset="0"/>
                <a:cs typeface="Arial" panose="020B0604020202020204" pitchFamily="34" charset="0"/>
              </a:rPr>
              <a:t>Mềm</a:t>
            </a:r>
            <a:r>
              <a:rPr lang="en-US" sz="8000" b="1" dirty="0">
                <a:latin typeface="Arial" panose="020B0604020202020204" pitchFamily="34" charset="0"/>
                <a:cs typeface="Arial" panose="020B0604020202020204" pitchFamily="34" charset="0"/>
              </a:rPr>
              <a:t> </a:t>
            </a:r>
            <a:r>
              <a:rPr lang="en-US" sz="8000" b="1" dirty="0" err="1">
                <a:latin typeface="Arial" panose="020B0604020202020204" pitchFamily="34" charset="0"/>
                <a:cs typeface="Arial" panose="020B0604020202020204" pitchFamily="34" charset="0"/>
              </a:rPr>
              <a:t>Bán</a:t>
            </a:r>
            <a:r>
              <a:rPr lang="en-US" sz="8000" b="1" dirty="0">
                <a:latin typeface="Arial" panose="020B0604020202020204" pitchFamily="34" charset="0"/>
                <a:cs typeface="Arial" panose="020B0604020202020204" pitchFamily="34" charset="0"/>
              </a:rPr>
              <a:t> </a:t>
            </a:r>
            <a:r>
              <a:rPr lang="en-US" sz="8000" b="1" dirty="0" err="1">
                <a:latin typeface="Arial" panose="020B0604020202020204" pitchFamily="34" charset="0"/>
                <a:cs typeface="Arial" panose="020B0604020202020204" pitchFamily="34" charset="0"/>
              </a:rPr>
              <a:t>Điện</a:t>
            </a:r>
            <a:r>
              <a:rPr lang="en-US" sz="8000" b="1" dirty="0">
                <a:latin typeface="Arial" panose="020B0604020202020204" pitchFamily="34" charset="0"/>
                <a:cs typeface="Arial" panose="020B0604020202020204" pitchFamily="34" charset="0"/>
              </a:rPr>
              <a:t> </a:t>
            </a:r>
            <a:r>
              <a:rPr lang="en-US" sz="8000" b="1" dirty="0" err="1">
                <a:latin typeface="Arial" panose="020B0604020202020204" pitchFamily="34" charset="0"/>
                <a:cs typeface="Arial" panose="020B0604020202020204" pitchFamily="34" charset="0"/>
              </a:rPr>
              <a:t>Thoại</a:t>
            </a:r>
            <a:r>
              <a:rPr lang="en-US" sz="8000" b="1" dirty="0">
                <a:latin typeface="Arial" panose="020B0604020202020204" pitchFamily="34" charset="0"/>
                <a:cs typeface="Arial" panose="020B0604020202020204" pitchFamily="34" charset="0"/>
              </a:rPr>
              <a:t> iPhone</a:t>
            </a:r>
            <a:endParaRPr lang="en-VN" sz="8000" b="1" dirty="0">
              <a:latin typeface="Arial" panose="020B0604020202020204" pitchFamily="34" charset="0"/>
              <a:cs typeface="Arial" panose="020B0604020202020204" pitchFamily="34" charset="0"/>
            </a:endParaRPr>
          </a:p>
        </p:txBody>
      </p:sp>
      <p:sp>
        <p:nvSpPr>
          <p:cNvPr id="3" name="Rounded Rectangle 2">
            <a:extLst>
              <a:ext uri="{FF2B5EF4-FFF2-40B4-BE49-F238E27FC236}">
                <a16:creationId xmlns:a16="http://schemas.microsoft.com/office/drawing/2014/main" id="{44ED6143-84F2-852A-9867-FA0564446FA0}"/>
              </a:ext>
            </a:extLst>
          </p:cNvPr>
          <p:cNvSpPr/>
          <p:nvPr/>
        </p:nvSpPr>
        <p:spPr>
          <a:xfrm>
            <a:off x="4241794" y="6549355"/>
            <a:ext cx="3708412" cy="144016"/>
          </a:xfrm>
          <a:prstGeom prst="roundRect">
            <a:avLst>
              <a:gd name="adj" fmla="val 50000"/>
            </a:avLst>
          </a:prstGeom>
          <a:solidFill>
            <a:srgbClr val="29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Oval 9">
            <a:extLst>
              <a:ext uri="{FF2B5EF4-FFF2-40B4-BE49-F238E27FC236}">
                <a16:creationId xmlns:a16="http://schemas.microsoft.com/office/drawing/2014/main" id="{1B5C0512-8B94-9F86-4EF1-AC2891835620}"/>
              </a:ext>
            </a:extLst>
          </p:cNvPr>
          <p:cNvSpPr/>
          <p:nvPr/>
        </p:nvSpPr>
        <p:spPr>
          <a:xfrm>
            <a:off x="5915980" y="195220"/>
            <a:ext cx="360040" cy="36004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2625958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8A0503-D1F1-08A1-2EE6-23A0D1DC8186}"/>
              </a:ext>
            </a:extLst>
          </p:cNvPr>
          <p:cNvPicPr>
            <a:picLocks noChangeAspect="1"/>
          </p:cNvPicPr>
          <p:nvPr/>
        </p:nvPicPr>
        <p:blipFill rotWithShape="1">
          <a:blip r:embed="rId3"/>
          <a:srcRect t="35437" b="28760"/>
          <a:stretch/>
        </p:blipFill>
        <p:spPr>
          <a:xfrm>
            <a:off x="0" y="2510075"/>
            <a:ext cx="12264412" cy="4391030"/>
          </a:xfrm>
          <a:prstGeom prst="rect">
            <a:avLst/>
          </a:prstGeom>
        </p:spPr>
      </p:pic>
      <p:sp>
        <p:nvSpPr>
          <p:cNvPr id="3" name="Rounded Rectangle 2">
            <a:extLst>
              <a:ext uri="{FF2B5EF4-FFF2-40B4-BE49-F238E27FC236}">
                <a16:creationId xmlns:a16="http://schemas.microsoft.com/office/drawing/2014/main" id="{44ED6143-84F2-852A-9867-FA0564446FA0}"/>
              </a:ext>
            </a:extLst>
          </p:cNvPr>
          <p:cNvSpPr/>
          <p:nvPr/>
        </p:nvSpPr>
        <p:spPr>
          <a:xfrm>
            <a:off x="4969984" y="6750201"/>
            <a:ext cx="2252032" cy="720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TextBox 12">
            <a:extLst>
              <a:ext uri="{FF2B5EF4-FFF2-40B4-BE49-F238E27FC236}">
                <a16:creationId xmlns:a16="http://schemas.microsoft.com/office/drawing/2014/main" id="{506F96EE-5FD2-1C51-B9EE-B83E91205FF3}"/>
              </a:ext>
            </a:extLst>
          </p:cNvPr>
          <p:cNvSpPr txBox="1"/>
          <p:nvPr/>
        </p:nvSpPr>
        <p:spPr>
          <a:xfrm>
            <a:off x="4007768" y="628352"/>
            <a:ext cx="4176464" cy="523220"/>
          </a:xfrm>
          <a:prstGeom prst="rect">
            <a:avLst/>
          </a:prstGeom>
          <a:noFill/>
        </p:spPr>
        <p:txBody>
          <a:bodyPr wrap="square" rtlCol="0">
            <a:spAutoFit/>
          </a:bodyPr>
          <a:lstStyle/>
          <a:p>
            <a:pPr algn="ctr"/>
            <a:r>
              <a:rPr lang="en-US" sz="2800" b="1" dirty="0" err="1">
                <a:solidFill>
                  <a:schemeClr val="bg1"/>
                </a:solidFill>
                <a:latin typeface="Segoe Print" panose="02000600000000000000" pitchFamily="2" charset="0"/>
              </a:rPr>
              <a:t>Nhóm</a:t>
            </a:r>
            <a:r>
              <a:rPr lang="en-US" sz="2800" b="1" dirty="0">
                <a:solidFill>
                  <a:schemeClr val="bg1"/>
                </a:solidFill>
                <a:latin typeface="SVN-A Love Of Thunder" panose="02040603050506020204" pitchFamily="18" charset="0"/>
              </a:rPr>
              <a:t> 3</a:t>
            </a:r>
            <a:endParaRPr lang="en-VN" sz="2800" b="1" dirty="0">
              <a:solidFill>
                <a:schemeClr val="bg1"/>
              </a:solidFill>
              <a:latin typeface="SVN-A Love Of Thunder" panose="02040603050506020204" pitchFamily="18" charset="0"/>
            </a:endParaRPr>
          </a:p>
        </p:txBody>
      </p:sp>
      <p:sp>
        <p:nvSpPr>
          <p:cNvPr id="19" name="TextBox 18">
            <a:extLst>
              <a:ext uri="{FF2B5EF4-FFF2-40B4-BE49-F238E27FC236}">
                <a16:creationId xmlns:a16="http://schemas.microsoft.com/office/drawing/2014/main" id="{3948CD21-876B-4ABD-3417-D117C9539935}"/>
              </a:ext>
            </a:extLst>
          </p:cNvPr>
          <p:cNvSpPr txBox="1"/>
          <p:nvPr/>
        </p:nvSpPr>
        <p:spPr>
          <a:xfrm>
            <a:off x="4007768" y="1177031"/>
            <a:ext cx="4176464" cy="523220"/>
          </a:xfrm>
          <a:prstGeom prst="rect">
            <a:avLst/>
          </a:prstGeom>
          <a:noFill/>
        </p:spPr>
        <p:txBody>
          <a:bodyPr wrap="square" rtlCol="0">
            <a:spAutoFit/>
          </a:bodyPr>
          <a:lstStyle/>
          <a:p>
            <a:pPr algn="ctr"/>
            <a:r>
              <a:rPr lang="en-VN" sz="2800" b="1" dirty="0">
                <a:solidFill>
                  <a:schemeClr val="bg1"/>
                </a:solidFill>
                <a:latin typeface="Segoe Print" panose="02000600000000000000" pitchFamily="2" charset="0"/>
              </a:rPr>
              <a:t>THÀNH VIÊN NHÓM</a:t>
            </a:r>
          </a:p>
        </p:txBody>
      </p:sp>
      <p:grpSp>
        <p:nvGrpSpPr>
          <p:cNvPr id="25" name="Group 24">
            <a:extLst>
              <a:ext uri="{FF2B5EF4-FFF2-40B4-BE49-F238E27FC236}">
                <a16:creationId xmlns:a16="http://schemas.microsoft.com/office/drawing/2014/main" id="{56A4CFD1-286E-D444-4E87-8E9BE0778C6B}"/>
              </a:ext>
            </a:extLst>
          </p:cNvPr>
          <p:cNvGrpSpPr/>
          <p:nvPr/>
        </p:nvGrpSpPr>
        <p:grpSpPr>
          <a:xfrm>
            <a:off x="4106779" y="1869477"/>
            <a:ext cx="3978442" cy="742522"/>
            <a:chOff x="3413702" y="1944216"/>
            <a:chExt cx="3978442" cy="742522"/>
          </a:xfrm>
        </p:grpSpPr>
        <p:sp>
          <p:nvSpPr>
            <p:cNvPr id="21" name="Rounded Rectangle 20">
              <a:extLst>
                <a:ext uri="{FF2B5EF4-FFF2-40B4-BE49-F238E27FC236}">
                  <a16:creationId xmlns:a16="http://schemas.microsoft.com/office/drawing/2014/main" id="{71F757A7-858D-4A97-0C10-026A70024B4B}"/>
                </a:ext>
              </a:extLst>
            </p:cNvPr>
            <p:cNvSpPr/>
            <p:nvPr/>
          </p:nvSpPr>
          <p:spPr>
            <a:xfrm>
              <a:off x="3413702" y="1944216"/>
              <a:ext cx="3978442" cy="742522"/>
            </a:xfrm>
            <a:prstGeom prst="roundRect">
              <a:avLst>
                <a:gd name="adj" fmla="val 23252"/>
              </a:avLst>
            </a:prstGeom>
            <a:solidFill>
              <a:srgbClr val="29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Oval 9">
              <a:extLst>
                <a:ext uri="{FF2B5EF4-FFF2-40B4-BE49-F238E27FC236}">
                  <a16:creationId xmlns:a16="http://schemas.microsoft.com/office/drawing/2014/main" id="{CE45B7CD-76B1-3B54-7A9A-8B5E2E386459}"/>
                </a:ext>
              </a:extLst>
            </p:cNvPr>
            <p:cNvSpPr/>
            <p:nvPr/>
          </p:nvSpPr>
          <p:spPr>
            <a:xfrm>
              <a:off x="3589879" y="2046140"/>
              <a:ext cx="538674" cy="538674"/>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TextBox 22">
              <a:extLst>
                <a:ext uri="{FF2B5EF4-FFF2-40B4-BE49-F238E27FC236}">
                  <a16:creationId xmlns:a16="http://schemas.microsoft.com/office/drawing/2014/main" id="{0C05D964-F236-8E71-C242-694FA6FB2628}"/>
                </a:ext>
              </a:extLst>
            </p:cNvPr>
            <p:cNvSpPr txBox="1"/>
            <p:nvPr/>
          </p:nvSpPr>
          <p:spPr>
            <a:xfrm>
              <a:off x="4151783" y="2047223"/>
              <a:ext cx="2331259" cy="338554"/>
            </a:xfrm>
            <a:prstGeom prst="rect">
              <a:avLst/>
            </a:prstGeom>
            <a:noFill/>
          </p:spPr>
          <p:txBody>
            <a:bodyPr wrap="square" rtlCol="0">
              <a:spAutoFit/>
            </a:bodyPr>
            <a:lstStyle/>
            <a:p>
              <a:r>
                <a:rPr lang="en-US" sz="1600" b="1" dirty="0" err="1">
                  <a:solidFill>
                    <a:schemeClr val="bg1"/>
                  </a:solidFill>
                  <a:latin typeface="Bahnschrift SemiBold" panose="020B0502040204020203" pitchFamily="34" charset="0"/>
                </a:rPr>
                <a:t>Nguyễn</a:t>
              </a:r>
              <a:r>
                <a:rPr lang="en-US" sz="1600" b="1" dirty="0">
                  <a:solidFill>
                    <a:schemeClr val="bg1"/>
                  </a:solidFill>
                  <a:latin typeface="Bahnschrift SemiBold" panose="020B0502040204020203" pitchFamily="34" charset="0"/>
                </a:rPr>
                <a:t> </a:t>
              </a:r>
              <a:r>
                <a:rPr lang="en-US" sz="1600" b="1" dirty="0" err="1">
                  <a:solidFill>
                    <a:schemeClr val="bg1"/>
                  </a:solidFill>
                  <a:latin typeface="Bahnschrift SemiBold" panose="020B0502040204020203" pitchFamily="34" charset="0"/>
                </a:rPr>
                <a:t>Hoàng</a:t>
              </a:r>
              <a:r>
                <a:rPr lang="en-US" sz="1600" b="1" dirty="0">
                  <a:solidFill>
                    <a:schemeClr val="bg1"/>
                  </a:solidFill>
                  <a:latin typeface="Bahnschrift SemiBold" panose="020B0502040204020203" pitchFamily="34" charset="0"/>
                </a:rPr>
                <a:t> D</a:t>
              </a:r>
              <a:r>
                <a:rPr lang="vi-VN" sz="1600" b="1" dirty="0">
                  <a:solidFill>
                    <a:schemeClr val="bg1"/>
                  </a:solidFill>
                  <a:latin typeface="Bahnschrift SemiBold" panose="020B0502040204020203" pitchFamily="34" charset="0"/>
                </a:rPr>
                <a:t>ượ</a:t>
              </a:r>
              <a:r>
                <a:rPr lang="en-US" sz="1600" b="1" dirty="0">
                  <a:solidFill>
                    <a:schemeClr val="bg1"/>
                  </a:solidFill>
                  <a:latin typeface="Bahnschrift SemiBold" panose="020B0502040204020203" pitchFamily="34" charset="0"/>
                </a:rPr>
                <a:t>c</a:t>
              </a:r>
              <a:endParaRPr lang="en-VN" sz="1600" b="1" dirty="0">
                <a:solidFill>
                  <a:schemeClr val="bg1"/>
                </a:solidFill>
                <a:latin typeface="Bahnschrift SemiBold" panose="020B0502040204020203" pitchFamily="34" charset="0"/>
              </a:endParaRPr>
            </a:p>
          </p:txBody>
        </p:sp>
        <p:sp>
          <p:nvSpPr>
            <p:cNvPr id="24" name="TextBox 23">
              <a:extLst>
                <a:ext uri="{FF2B5EF4-FFF2-40B4-BE49-F238E27FC236}">
                  <a16:creationId xmlns:a16="http://schemas.microsoft.com/office/drawing/2014/main" id="{2B853AA5-A9AA-7804-C260-30EF10C08885}"/>
                </a:ext>
              </a:extLst>
            </p:cNvPr>
            <p:cNvSpPr txBox="1"/>
            <p:nvPr/>
          </p:nvSpPr>
          <p:spPr>
            <a:xfrm>
              <a:off x="4170004" y="2324799"/>
              <a:ext cx="1944216" cy="276999"/>
            </a:xfrm>
            <a:prstGeom prst="rect">
              <a:avLst/>
            </a:prstGeom>
            <a:noFill/>
          </p:spPr>
          <p:txBody>
            <a:bodyPr wrap="square" rtlCol="0">
              <a:spAutoFit/>
            </a:bodyPr>
            <a:lstStyle/>
            <a:p>
              <a:r>
                <a:rPr lang="en-US" sz="1200" dirty="0">
                  <a:solidFill>
                    <a:schemeClr val="bg1"/>
                  </a:solidFill>
                </a:rPr>
                <a:t>Leader</a:t>
              </a:r>
              <a:endParaRPr lang="en-VN" sz="1200" dirty="0">
                <a:solidFill>
                  <a:schemeClr val="bg1"/>
                </a:solidFill>
              </a:endParaRPr>
            </a:p>
          </p:txBody>
        </p:sp>
      </p:grpSp>
      <p:grpSp>
        <p:nvGrpSpPr>
          <p:cNvPr id="26" name="Group 25">
            <a:extLst>
              <a:ext uri="{FF2B5EF4-FFF2-40B4-BE49-F238E27FC236}">
                <a16:creationId xmlns:a16="http://schemas.microsoft.com/office/drawing/2014/main" id="{CC1D9762-3D73-8DD2-D8CC-A3E201983167}"/>
              </a:ext>
            </a:extLst>
          </p:cNvPr>
          <p:cNvGrpSpPr/>
          <p:nvPr/>
        </p:nvGrpSpPr>
        <p:grpSpPr>
          <a:xfrm>
            <a:off x="4106779" y="2780928"/>
            <a:ext cx="3978442" cy="742522"/>
            <a:chOff x="3413702" y="1944216"/>
            <a:chExt cx="3978442" cy="742522"/>
          </a:xfrm>
        </p:grpSpPr>
        <p:sp>
          <p:nvSpPr>
            <p:cNvPr id="27" name="Rounded Rectangle 26">
              <a:extLst>
                <a:ext uri="{FF2B5EF4-FFF2-40B4-BE49-F238E27FC236}">
                  <a16:creationId xmlns:a16="http://schemas.microsoft.com/office/drawing/2014/main" id="{3650FA0E-4BC5-2E77-1606-6FF6D607293F}"/>
                </a:ext>
              </a:extLst>
            </p:cNvPr>
            <p:cNvSpPr/>
            <p:nvPr/>
          </p:nvSpPr>
          <p:spPr>
            <a:xfrm>
              <a:off x="3413702" y="1944216"/>
              <a:ext cx="3978442" cy="742522"/>
            </a:xfrm>
            <a:prstGeom prst="roundRect">
              <a:avLst>
                <a:gd name="adj" fmla="val 23252"/>
              </a:avLst>
            </a:prstGeom>
            <a:solidFill>
              <a:srgbClr val="29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8" name="!!Oval 9">
              <a:extLst>
                <a:ext uri="{FF2B5EF4-FFF2-40B4-BE49-F238E27FC236}">
                  <a16:creationId xmlns:a16="http://schemas.microsoft.com/office/drawing/2014/main" id="{A0E436B1-7E27-BB85-BDDC-46A488916D8B}"/>
                </a:ext>
              </a:extLst>
            </p:cNvPr>
            <p:cNvSpPr/>
            <p:nvPr/>
          </p:nvSpPr>
          <p:spPr>
            <a:xfrm>
              <a:off x="3589879" y="2046140"/>
              <a:ext cx="538674" cy="538674"/>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29" name="TextBox 28">
              <a:extLst>
                <a:ext uri="{FF2B5EF4-FFF2-40B4-BE49-F238E27FC236}">
                  <a16:creationId xmlns:a16="http://schemas.microsoft.com/office/drawing/2014/main" id="{F5111CAA-AC18-AAE6-B0F2-2E9485AC2F7C}"/>
                </a:ext>
              </a:extLst>
            </p:cNvPr>
            <p:cNvSpPr txBox="1"/>
            <p:nvPr/>
          </p:nvSpPr>
          <p:spPr>
            <a:xfrm>
              <a:off x="4151784" y="2047223"/>
              <a:ext cx="1944216" cy="338554"/>
            </a:xfrm>
            <a:prstGeom prst="rect">
              <a:avLst/>
            </a:prstGeom>
            <a:noFill/>
          </p:spPr>
          <p:txBody>
            <a:bodyPr wrap="square" rtlCol="0">
              <a:spAutoFit/>
            </a:bodyPr>
            <a:lstStyle/>
            <a:p>
              <a:r>
                <a:rPr lang="en-US" sz="1600" b="1" dirty="0" err="1">
                  <a:solidFill>
                    <a:schemeClr val="bg1"/>
                  </a:solidFill>
                  <a:latin typeface="Bahnschrift SemiBold" panose="020B0502040204020203" pitchFamily="34" charset="0"/>
                </a:rPr>
                <a:t>Phạm</a:t>
              </a:r>
              <a:r>
                <a:rPr lang="en-US" sz="1600" b="1" dirty="0">
                  <a:solidFill>
                    <a:schemeClr val="bg1"/>
                  </a:solidFill>
                  <a:latin typeface="Bahnschrift SemiBold" panose="020B0502040204020203" pitchFamily="34" charset="0"/>
                </a:rPr>
                <a:t> L</a:t>
              </a:r>
              <a:r>
                <a:rPr lang="vi-VN" sz="1600" b="1" dirty="0">
                  <a:solidFill>
                    <a:schemeClr val="bg1"/>
                  </a:solidFill>
                  <a:latin typeface="Bahnschrift SemiBold" panose="020B0502040204020203" pitchFamily="34" charset="0"/>
                </a:rPr>
                <a:t>ươ</a:t>
              </a:r>
              <a:r>
                <a:rPr lang="en-US" sz="1600" b="1" dirty="0">
                  <a:solidFill>
                    <a:schemeClr val="bg1"/>
                  </a:solidFill>
                  <a:latin typeface="Bahnschrift SemiBold" panose="020B0502040204020203" pitchFamily="34" charset="0"/>
                </a:rPr>
                <a:t>ng </a:t>
              </a:r>
              <a:r>
                <a:rPr lang="en-US" sz="1600" b="1" dirty="0" err="1">
                  <a:solidFill>
                    <a:schemeClr val="bg1"/>
                  </a:solidFill>
                  <a:latin typeface="Bahnschrift SemiBold" panose="020B0502040204020203" pitchFamily="34" charset="0"/>
                </a:rPr>
                <a:t>Hiệp</a:t>
              </a:r>
              <a:endParaRPr lang="en-VN" sz="1600" b="1" dirty="0">
                <a:solidFill>
                  <a:schemeClr val="bg1"/>
                </a:solidFill>
                <a:latin typeface="Bahnschrift SemiBold" panose="020B0502040204020203" pitchFamily="34" charset="0"/>
              </a:endParaRPr>
            </a:p>
          </p:txBody>
        </p:sp>
        <p:sp>
          <p:nvSpPr>
            <p:cNvPr id="30" name="TextBox 29">
              <a:extLst>
                <a:ext uri="{FF2B5EF4-FFF2-40B4-BE49-F238E27FC236}">
                  <a16:creationId xmlns:a16="http://schemas.microsoft.com/office/drawing/2014/main" id="{45B8B568-E59C-B3DE-75F7-9F3A2B4C4B66}"/>
                </a:ext>
              </a:extLst>
            </p:cNvPr>
            <p:cNvSpPr txBox="1"/>
            <p:nvPr/>
          </p:nvSpPr>
          <p:spPr>
            <a:xfrm>
              <a:off x="4170004" y="2324799"/>
              <a:ext cx="1944216" cy="276999"/>
            </a:xfrm>
            <a:prstGeom prst="rect">
              <a:avLst/>
            </a:prstGeom>
            <a:noFill/>
          </p:spPr>
          <p:txBody>
            <a:bodyPr wrap="square" rtlCol="0">
              <a:spAutoFit/>
            </a:bodyPr>
            <a:lstStyle/>
            <a:p>
              <a:r>
                <a:rPr lang="en-US" sz="1200" dirty="0">
                  <a:solidFill>
                    <a:schemeClr val="bg1"/>
                  </a:solidFill>
                </a:rPr>
                <a:t>Member</a:t>
              </a:r>
              <a:endParaRPr lang="en-VN" sz="1200" dirty="0">
                <a:solidFill>
                  <a:schemeClr val="bg1"/>
                </a:solidFill>
              </a:endParaRPr>
            </a:p>
          </p:txBody>
        </p:sp>
      </p:grpSp>
      <p:grpSp>
        <p:nvGrpSpPr>
          <p:cNvPr id="31" name="Group 30">
            <a:extLst>
              <a:ext uri="{FF2B5EF4-FFF2-40B4-BE49-F238E27FC236}">
                <a16:creationId xmlns:a16="http://schemas.microsoft.com/office/drawing/2014/main" id="{778299F9-3ECE-9412-2D9D-DF1CFE2EF5F1}"/>
              </a:ext>
            </a:extLst>
          </p:cNvPr>
          <p:cNvGrpSpPr/>
          <p:nvPr/>
        </p:nvGrpSpPr>
        <p:grpSpPr>
          <a:xfrm>
            <a:off x="4106779" y="3752802"/>
            <a:ext cx="3978442" cy="742522"/>
            <a:chOff x="3413702" y="1944216"/>
            <a:chExt cx="3978442" cy="742522"/>
          </a:xfrm>
        </p:grpSpPr>
        <p:sp>
          <p:nvSpPr>
            <p:cNvPr id="32" name="Rounded Rectangle 31">
              <a:extLst>
                <a:ext uri="{FF2B5EF4-FFF2-40B4-BE49-F238E27FC236}">
                  <a16:creationId xmlns:a16="http://schemas.microsoft.com/office/drawing/2014/main" id="{66AE4BA9-0A33-3443-A958-44C02243E954}"/>
                </a:ext>
              </a:extLst>
            </p:cNvPr>
            <p:cNvSpPr/>
            <p:nvPr/>
          </p:nvSpPr>
          <p:spPr>
            <a:xfrm>
              <a:off x="3413702" y="1944216"/>
              <a:ext cx="3978442" cy="742522"/>
            </a:xfrm>
            <a:prstGeom prst="roundRect">
              <a:avLst>
                <a:gd name="adj" fmla="val 23252"/>
              </a:avLst>
            </a:prstGeom>
            <a:solidFill>
              <a:srgbClr val="29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3" name="!!Oval 9">
              <a:extLst>
                <a:ext uri="{FF2B5EF4-FFF2-40B4-BE49-F238E27FC236}">
                  <a16:creationId xmlns:a16="http://schemas.microsoft.com/office/drawing/2014/main" id="{8C4202C2-FF52-CC34-F84C-3B5D9D0CA7B3}"/>
                </a:ext>
              </a:extLst>
            </p:cNvPr>
            <p:cNvSpPr/>
            <p:nvPr/>
          </p:nvSpPr>
          <p:spPr>
            <a:xfrm>
              <a:off x="3589879" y="2046140"/>
              <a:ext cx="538674" cy="538674"/>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4" name="TextBox 33">
              <a:extLst>
                <a:ext uri="{FF2B5EF4-FFF2-40B4-BE49-F238E27FC236}">
                  <a16:creationId xmlns:a16="http://schemas.microsoft.com/office/drawing/2014/main" id="{EFD3C2C8-851D-090A-F5CB-10A201A7F6CA}"/>
                </a:ext>
              </a:extLst>
            </p:cNvPr>
            <p:cNvSpPr txBox="1"/>
            <p:nvPr/>
          </p:nvSpPr>
          <p:spPr>
            <a:xfrm>
              <a:off x="4151784" y="2047223"/>
              <a:ext cx="1944216" cy="338554"/>
            </a:xfrm>
            <a:prstGeom prst="rect">
              <a:avLst/>
            </a:prstGeom>
            <a:noFill/>
          </p:spPr>
          <p:txBody>
            <a:bodyPr wrap="square" rtlCol="0">
              <a:spAutoFit/>
            </a:bodyPr>
            <a:lstStyle/>
            <a:p>
              <a:r>
                <a:rPr lang="en-US" sz="1600" b="1" dirty="0" err="1">
                  <a:solidFill>
                    <a:schemeClr val="bg1"/>
                  </a:solidFill>
                </a:rPr>
                <a:t>Nguyễn</a:t>
              </a:r>
              <a:r>
                <a:rPr lang="en-US" sz="1600" b="1" dirty="0">
                  <a:solidFill>
                    <a:schemeClr val="bg1"/>
                  </a:solidFill>
                </a:rPr>
                <a:t> </a:t>
              </a:r>
              <a:r>
                <a:rPr lang="en-US" sz="1600" b="1" dirty="0" err="1">
                  <a:solidFill>
                    <a:schemeClr val="bg1"/>
                  </a:solidFill>
                </a:rPr>
                <a:t>Đình</a:t>
              </a:r>
              <a:r>
                <a:rPr lang="en-US" sz="1600" b="1" dirty="0">
                  <a:solidFill>
                    <a:schemeClr val="bg1"/>
                  </a:solidFill>
                </a:rPr>
                <a:t> </a:t>
              </a:r>
              <a:r>
                <a:rPr lang="en-US" sz="1600" b="1" dirty="0" err="1">
                  <a:solidFill>
                    <a:schemeClr val="bg1"/>
                  </a:solidFill>
                </a:rPr>
                <a:t>Khôi</a:t>
              </a:r>
              <a:endParaRPr lang="en-VN" sz="1600" b="1" dirty="0">
                <a:solidFill>
                  <a:schemeClr val="bg1"/>
                </a:solidFill>
              </a:endParaRPr>
            </a:p>
          </p:txBody>
        </p:sp>
        <p:sp>
          <p:nvSpPr>
            <p:cNvPr id="35" name="TextBox 34">
              <a:extLst>
                <a:ext uri="{FF2B5EF4-FFF2-40B4-BE49-F238E27FC236}">
                  <a16:creationId xmlns:a16="http://schemas.microsoft.com/office/drawing/2014/main" id="{A97DF4D1-425F-9C1B-D8D7-2C9712747294}"/>
                </a:ext>
              </a:extLst>
            </p:cNvPr>
            <p:cNvSpPr txBox="1"/>
            <p:nvPr/>
          </p:nvSpPr>
          <p:spPr>
            <a:xfrm>
              <a:off x="4170004" y="2324799"/>
              <a:ext cx="1944216" cy="276999"/>
            </a:xfrm>
            <a:prstGeom prst="rect">
              <a:avLst/>
            </a:prstGeom>
            <a:noFill/>
          </p:spPr>
          <p:txBody>
            <a:bodyPr wrap="square" rtlCol="0">
              <a:spAutoFit/>
            </a:bodyPr>
            <a:lstStyle/>
            <a:p>
              <a:r>
                <a:rPr lang="en-US" sz="1200" dirty="0">
                  <a:solidFill>
                    <a:schemeClr val="bg1"/>
                  </a:solidFill>
                </a:rPr>
                <a:t>Member</a:t>
              </a:r>
              <a:endParaRPr lang="en-VN" sz="1200" dirty="0">
                <a:solidFill>
                  <a:schemeClr val="bg1"/>
                </a:solidFill>
              </a:endParaRPr>
            </a:p>
          </p:txBody>
        </p:sp>
      </p:grpSp>
      <p:grpSp>
        <p:nvGrpSpPr>
          <p:cNvPr id="36" name="Group 35">
            <a:extLst>
              <a:ext uri="{FF2B5EF4-FFF2-40B4-BE49-F238E27FC236}">
                <a16:creationId xmlns:a16="http://schemas.microsoft.com/office/drawing/2014/main" id="{E287AD6B-045C-AF30-FEE9-1A3055A9EAC9}"/>
              </a:ext>
            </a:extLst>
          </p:cNvPr>
          <p:cNvGrpSpPr/>
          <p:nvPr/>
        </p:nvGrpSpPr>
        <p:grpSpPr>
          <a:xfrm>
            <a:off x="4106779" y="4692800"/>
            <a:ext cx="3978442" cy="742522"/>
            <a:chOff x="3413702" y="1944216"/>
            <a:chExt cx="3978442" cy="742522"/>
          </a:xfrm>
        </p:grpSpPr>
        <p:sp>
          <p:nvSpPr>
            <p:cNvPr id="37" name="Rounded Rectangle 36">
              <a:extLst>
                <a:ext uri="{FF2B5EF4-FFF2-40B4-BE49-F238E27FC236}">
                  <a16:creationId xmlns:a16="http://schemas.microsoft.com/office/drawing/2014/main" id="{F1851A84-65AF-3D52-7F13-B22A2B40148C}"/>
                </a:ext>
              </a:extLst>
            </p:cNvPr>
            <p:cNvSpPr/>
            <p:nvPr/>
          </p:nvSpPr>
          <p:spPr>
            <a:xfrm>
              <a:off x="3413702" y="1944216"/>
              <a:ext cx="3978442" cy="742522"/>
            </a:xfrm>
            <a:prstGeom prst="roundRect">
              <a:avLst>
                <a:gd name="adj" fmla="val 23252"/>
              </a:avLst>
            </a:prstGeom>
            <a:solidFill>
              <a:srgbClr val="29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8" name="!!Oval 9">
              <a:extLst>
                <a:ext uri="{FF2B5EF4-FFF2-40B4-BE49-F238E27FC236}">
                  <a16:creationId xmlns:a16="http://schemas.microsoft.com/office/drawing/2014/main" id="{ABE4738F-F32A-9AA5-C3D4-69F4C573B52F}"/>
                </a:ext>
              </a:extLst>
            </p:cNvPr>
            <p:cNvSpPr/>
            <p:nvPr/>
          </p:nvSpPr>
          <p:spPr>
            <a:xfrm>
              <a:off x="3589879" y="2046140"/>
              <a:ext cx="538674" cy="538674"/>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39" name="TextBox 38">
              <a:extLst>
                <a:ext uri="{FF2B5EF4-FFF2-40B4-BE49-F238E27FC236}">
                  <a16:creationId xmlns:a16="http://schemas.microsoft.com/office/drawing/2014/main" id="{4A683060-E9D9-13F8-E335-E444F8BF2AD0}"/>
                </a:ext>
              </a:extLst>
            </p:cNvPr>
            <p:cNvSpPr txBox="1"/>
            <p:nvPr/>
          </p:nvSpPr>
          <p:spPr>
            <a:xfrm>
              <a:off x="4151784" y="2047223"/>
              <a:ext cx="1944216" cy="338554"/>
            </a:xfrm>
            <a:prstGeom prst="rect">
              <a:avLst/>
            </a:prstGeom>
            <a:noFill/>
          </p:spPr>
          <p:txBody>
            <a:bodyPr wrap="square" rtlCol="0">
              <a:spAutoFit/>
            </a:bodyPr>
            <a:lstStyle/>
            <a:p>
              <a:r>
                <a:rPr lang="en-US" sz="1600" b="1" dirty="0" err="1">
                  <a:solidFill>
                    <a:schemeClr val="bg1"/>
                  </a:solidFill>
                </a:rPr>
                <a:t>Nguyễn</a:t>
              </a:r>
              <a:r>
                <a:rPr lang="en-US" sz="1600" b="1" dirty="0">
                  <a:solidFill>
                    <a:schemeClr val="bg1"/>
                  </a:solidFill>
                </a:rPr>
                <a:t> </a:t>
              </a:r>
              <a:r>
                <a:rPr lang="en-US" sz="1600" b="1" dirty="0" err="1">
                  <a:solidFill>
                    <a:schemeClr val="bg1"/>
                  </a:solidFill>
                </a:rPr>
                <a:t>Đức</a:t>
              </a:r>
              <a:r>
                <a:rPr lang="en-US" sz="1600" b="1" dirty="0">
                  <a:solidFill>
                    <a:schemeClr val="bg1"/>
                  </a:solidFill>
                </a:rPr>
                <a:t> </a:t>
              </a:r>
              <a:r>
                <a:rPr lang="en-US" sz="1600" b="1" dirty="0" err="1">
                  <a:solidFill>
                    <a:schemeClr val="bg1"/>
                  </a:solidFill>
                </a:rPr>
                <a:t>Thắng</a:t>
              </a:r>
              <a:endParaRPr lang="en-VN" sz="1600" b="1" dirty="0">
                <a:solidFill>
                  <a:schemeClr val="bg1"/>
                </a:solidFill>
              </a:endParaRPr>
            </a:p>
          </p:txBody>
        </p:sp>
        <p:sp>
          <p:nvSpPr>
            <p:cNvPr id="40" name="TextBox 39">
              <a:extLst>
                <a:ext uri="{FF2B5EF4-FFF2-40B4-BE49-F238E27FC236}">
                  <a16:creationId xmlns:a16="http://schemas.microsoft.com/office/drawing/2014/main" id="{19B05F7F-DD9F-9D0A-1B87-F4A51610EF6F}"/>
                </a:ext>
              </a:extLst>
            </p:cNvPr>
            <p:cNvSpPr txBox="1"/>
            <p:nvPr/>
          </p:nvSpPr>
          <p:spPr>
            <a:xfrm>
              <a:off x="4170004" y="2324799"/>
              <a:ext cx="1944216" cy="276999"/>
            </a:xfrm>
            <a:prstGeom prst="rect">
              <a:avLst/>
            </a:prstGeom>
            <a:noFill/>
          </p:spPr>
          <p:txBody>
            <a:bodyPr wrap="square" rtlCol="0">
              <a:spAutoFit/>
            </a:bodyPr>
            <a:lstStyle/>
            <a:p>
              <a:r>
                <a:rPr lang="en-US" sz="1200" dirty="0">
                  <a:solidFill>
                    <a:schemeClr val="bg1"/>
                  </a:solidFill>
                </a:rPr>
                <a:t>Member</a:t>
              </a:r>
              <a:endParaRPr lang="en-VN" sz="1200" dirty="0">
                <a:solidFill>
                  <a:schemeClr val="bg1"/>
                </a:solidFill>
              </a:endParaRPr>
            </a:p>
          </p:txBody>
        </p:sp>
      </p:grpSp>
      <p:sp>
        <p:nvSpPr>
          <p:cNvPr id="6" name="!!Rounded Rectangle 5">
            <a:extLst>
              <a:ext uri="{FF2B5EF4-FFF2-40B4-BE49-F238E27FC236}">
                <a16:creationId xmlns:a16="http://schemas.microsoft.com/office/drawing/2014/main" id="{94C49183-8F15-CBD6-68E3-147CA168ECBB}"/>
              </a:ext>
            </a:extLst>
          </p:cNvPr>
          <p:cNvSpPr/>
          <p:nvPr/>
        </p:nvSpPr>
        <p:spPr>
          <a:xfrm>
            <a:off x="4727848" y="107799"/>
            <a:ext cx="2754306"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1" name="Group 40">
            <a:extLst>
              <a:ext uri="{FF2B5EF4-FFF2-40B4-BE49-F238E27FC236}">
                <a16:creationId xmlns:a16="http://schemas.microsoft.com/office/drawing/2014/main" id="{A45E77E4-965B-488F-B2A2-F23D91F34B18}"/>
              </a:ext>
            </a:extLst>
          </p:cNvPr>
          <p:cNvGrpSpPr/>
          <p:nvPr/>
        </p:nvGrpSpPr>
        <p:grpSpPr>
          <a:xfrm>
            <a:off x="4080470" y="5627958"/>
            <a:ext cx="3978442" cy="742522"/>
            <a:chOff x="3413702" y="1944216"/>
            <a:chExt cx="3978442" cy="742522"/>
          </a:xfrm>
        </p:grpSpPr>
        <p:sp>
          <p:nvSpPr>
            <p:cNvPr id="42" name="Rounded Rectangle 36">
              <a:extLst>
                <a:ext uri="{FF2B5EF4-FFF2-40B4-BE49-F238E27FC236}">
                  <a16:creationId xmlns:a16="http://schemas.microsoft.com/office/drawing/2014/main" id="{5B2E8658-CC8D-4958-B33E-A0E7F1155C04}"/>
                </a:ext>
              </a:extLst>
            </p:cNvPr>
            <p:cNvSpPr/>
            <p:nvPr/>
          </p:nvSpPr>
          <p:spPr>
            <a:xfrm>
              <a:off x="3413702" y="1944216"/>
              <a:ext cx="3978442" cy="742522"/>
            </a:xfrm>
            <a:prstGeom prst="roundRect">
              <a:avLst>
                <a:gd name="adj" fmla="val 23252"/>
              </a:avLst>
            </a:prstGeom>
            <a:solidFill>
              <a:srgbClr val="29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3" name="!!Oval 9">
              <a:extLst>
                <a:ext uri="{FF2B5EF4-FFF2-40B4-BE49-F238E27FC236}">
                  <a16:creationId xmlns:a16="http://schemas.microsoft.com/office/drawing/2014/main" id="{6CF79386-D55E-4AAE-AF68-7DA0BA239503}"/>
                </a:ext>
              </a:extLst>
            </p:cNvPr>
            <p:cNvSpPr/>
            <p:nvPr/>
          </p:nvSpPr>
          <p:spPr>
            <a:xfrm>
              <a:off x="3589879" y="2046140"/>
              <a:ext cx="538674" cy="538674"/>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4" name="TextBox 43">
              <a:extLst>
                <a:ext uri="{FF2B5EF4-FFF2-40B4-BE49-F238E27FC236}">
                  <a16:creationId xmlns:a16="http://schemas.microsoft.com/office/drawing/2014/main" id="{AB10265B-1074-40E4-AEC0-E63DA6F33FB6}"/>
                </a:ext>
              </a:extLst>
            </p:cNvPr>
            <p:cNvSpPr txBox="1"/>
            <p:nvPr/>
          </p:nvSpPr>
          <p:spPr>
            <a:xfrm>
              <a:off x="4151784" y="2047223"/>
              <a:ext cx="1944216" cy="338554"/>
            </a:xfrm>
            <a:prstGeom prst="rect">
              <a:avLst/>
            </a:prstGeom>
            <a:noFill/>
          </p:spPr>
          <p:txBody>
            <a:bodyPr wrap="square" rtlCol="0">
              <a:spAutoFit/>
            </a:bodyPr>
            <a:lstStyle/>
            <a:p>
              <a:r>
                <a:rPr lang="en-US" sz="1600" b="1" dirty="0" err="1">
                  <a:solidFill>
                    <a:schemeClr val="bg1"/>
                  </a:solidFill>
                </a:rPr>
                <a:t>Nguyễn</a:t>
              </a:r>
              <a:r>
                <a:rPr lang="en-US" sz="1600" b="1" dirty="0">
                  <a:solidFill>
                    <a:schemeClr val="bg1"/>
                  </a:solidFill>
                </a:rPr>
                <a:t> Anh </a:t>
              </a:r>
              <a:r>
                <a:rPr lang="en-US" sz="1600" b="1" dirty="0" err="1">
                  <a:solidFill>
                    <a:schemeClr val="bg1"/>
                  </a:solidFill>
                </a:rPr>
                <a:t>Tuấn</a:t>
              </a:r>
              <a:endParaRPr lang="en-VN" sz="1600" b="1" dirty="0">
                <a:solidFill>
                  <a:schemeClr val="bg1"/>
                </a:solidFill>
              </a:endParaRPr>
            </a:p>
          </p:txBody>
        </p:sp>
        <p:sp>
          <p:nvSpPr>
            <p:cNvPr id="45" name="TextBox 44">
              <a:extLst>
                <a:ext uri="{FF2B5EF4-FFF2-40B4-BE49-F238E27FC236}">
                  <a16:creationId xmlns:a16="http://schemas.microsoft.com/office/drawing/2014/main" id="{0EEE61B3-574E-4E5B-A80B-A34BC2042B80}"/>
                </a:ext>
              </a:extLst>
            </p:cNvPr>
            <p:cNvSpPr txBox="1"/>
            <p:nvPr/>
          </p:nvSpPr>
          <p:spPr>
            <a:xfrm>
              <a:off x="4170004" y="2324799"/>
              <a:ext cx="1944216" cy="276999"/>
            </a:xfrm>
            <a:prstGeom prst="rect">
              <a:avLst/>
            </a:prstGeom>
            <a:noFill/>
          </p:spPr>
          <p:txBody>
            <a:bodyPr wrap="square" rtlCol="0">
              <a:spAutoFit/>
            </a:bodyPr>
            <a:lstStyle/>
            <a:p>
              <a:r>
                <a:rPr lang="en-US" sz="1200" dirty="0">
                  <a:solidFill>
                    <a:schemeClr val="bg1"/>
                  </a:solidFill>
                </a:rPr>
                <a:t>Member</a:t>
              </a:r>
              <a:endParaRPr lang="en-VN" sz="1200" dirty="0">
                <a:solidFill>
                  <a:schemeClr val="bg1"/>
                </a:solidFill>
              </a:endParaRPr>
            </a:p>
          </p:txBody>
        </p:sp>
      </p:grpSp>
      <p:sp>
        <p:nvSpPr>
          <p:cNvPr id="46" name="!!Oval 9">
            <a:extLst>
              <a:ext uri="{FF2B5EF4-FFF2-40B4-BE49-F238E27FC236}">
                <a16:creationId xmlns:a16="http://schemas.microsoft.com/office/drawing/2014/main" id="{C49D59B8-B377-41DA-9B6B-1ABF1686B367}"/>
              </a:ext>
            </a:extLst>
          </p:cNvPr>
          <p:cNvSpPr/>
          <p:nvPr/>
        </p:nvSpPr>
        <p:spPr>
          <a:xfrm>
            <a:off x="4795321" y="159596"/>
            <a:ext cx="296865" cy="296865"/>
          </a:xfrm>
          <a:prstGeom prst="ellipse">
            <a:avLst/>
          </a:prstGeom>
          <a:blipFill dpi="0" rotWithShape="1">
            <a:blip r:embed="rId9"/>
            <a:srcRect/>
            <a:stretch>
              <a:fillRect l="-12500" t="-50000" r="-6250" b="-61080"/>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spTree>
    <p:extLst>
      <p:ext uri="{BB962C8B-B14F-4D97-AF65-F5344CB8AC3E}">
        <p14:creationId xmlns:p14="http://schemas.microsoft.com/office/powerpoint/2010/main" val="12429663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64" presetClass="path" presetSubtype="0" accel="50000" decel="50000" fill="hold" nodeType="withEffect">
                                  <p:stCondLst>
                                    <p:cond delay="0"/>
                                  </p:stCondLst>
                                  <p:childTnLst>
                                    <p:animMotion origin="layout" path="M 0 0.56181 L 0 -3.7037E-7 " pathEditMode="relative" rAng="0" ptsTypes="AA">
                                      <p:cBhvr>
                                        <p:cTn id="21" dur="1400" fill="hold"/>
                                        <p:tgtEl>
                                          <p:spTgt spid="25"/>
                                        </p:tgtEl>
                                        <p:attrNameLst>
                                          <p:attrName>ppt_x</p:attrName>
                                          <p:attrName>ppt_y</p:attrName>
                                        </p:attrNameLst>
                                      </p:cBhvr>
                                      <p:rCtr x="0" y="-28102"/>
                                    </p:animMotion>
                                  </p:childTnLst>
                                </p:cTn>
                              </p:par>
                              <p:par>
                                <p:cTn id="22" presetID="53" presetClass="entr" presetSubtype="16" fill="hold" nodeType="withEffect">
                                  <p:stCondLst>
                                    <p:cond delay="250"/>
                                  </p:stCondLst>
                                  <p:childTnLst>
                                    <p:set>
                                      <p:cBhvr>
                                        <p:cTn id="23" dur="1" fill="hold">
                                          <p:stCondLst>
                                            <p:cond delay="0"/>
                                          </p:stCondLst>
                                        </p:cTn>
                                        <p:tgtEl>
                                          <p:spTgt spid="26"/>
                                        </p:tgtEl>
                                        <p:attrNameLst>
                                          <p:attrName>style.visibility</p:attrName>
                                        </p:attrNameLst>
                                      </p:cBhvr>
                                      <p:to>
                                        <p:strVal val="visible"/>
                                      </p:to>
                                    </p:set>
                                    <p:anim calcmode="lin" valueType="num">
                                      <p:cBhvr>
                                        <p:cTn id="24" dur="500" fill="hold"/>
                                        <p:tgtEl>
                                          <p:spTgt spid="26"/>
                                        </p:tgtEl>
                                        <p:attrNameLst>
                                          <p:attrName>ppt_w</p:attrName>
                                        </p:attrNameLst>
                                      </p:cBhvr>
                                      <p:tavLst>
                                        <p:tav tm="0">
                                          <p:val>
                                            <p:fltVal val="0"/>
                                          </p:val>
                                        </p:tav>
                                        <p:tav tm="100000">
                                          <p:val>
                                            <p:strVal val="#ppt_w"/>
                                          </p:val>
                                        </p:tav>
                                      </p:tavLst>
                                    </p:anim>
                                    <p:anim calcmode="lin" valueType="num">
                                      <p:cBhvr>
                                        <p:cTn id="25" dur="500" fill="hold"/>
                                        <p:tgtEl>
                                          <p:spTgt spid="26"/>
                                        </p:tgtEl>
                                        <p:attrNameLst>
                                          <p:attrName>ppt_h</p:attrName>
                                        </p:attrNameLst>
                                      </p:cBhvr>
                                      <p:tavLst>
                                        <p:tav tm="0">
                                          <p:val>
                                            <p:fltVal val="0"/>
                                          </p:val>
                                        </p:tav>
                                        <p:tav tm="100000">
                                          <p:val>
                                            <p:strVal val="#ppt_h"/>
                                          </p:val>
                                        </p:tav>
                                      </p:tavLst>
                                    </p:anim>
                                    <p:animEffect transition="in" filter="fade">
                                      <p:cBhvr>
                                        <p:cTn id="26" dur="500"/>
                                        <p:tgtEl>
                                          <p:spTgt spid="26"/>
                                        </p:tgtEl>
                                      </p:cBhvr>
                                    </p:animEffect>
                                  </p:childTnLst>
                                </p:cTn>
                              </p:par>
                              <p:par>
                                <p:cTn id="27" presetID="64" presetClass="path" presetSubtype="0" accel="50000" decel="50000" fill="hold" nodeType="withEffect">
                                  <p:stCondLst>
                                    <p:cond delay="250"/>
                                  </p:stCondLst>
                                  <p:childTnLst>
                                    <p:animMotion origin="layout" path="M 0 0.42894 L 0 0.00162 " pathEditMode="relative" rAng="0" ptsTypes="AA">
                                      <p:cBhvr>
                                        <p:cTn id="28" dur="1400" fill="hold"/>
                                        <p:tgtEl>
                                          <p:spTgt spid="26"/>
                                        </p:tgtEl>
                                        <p:attrNameLst>
                                          <p:attrName>ppt_x</p:attrName>
                                          <p:attrName>ppt_y</p:attrName>
                                        </p:attrNameLst>
                                      </p:cBhvr>
                                      <p:rCtr x="0" y="-21366"/>
                                    </p:animMotion>
                                  </p:childTnLst>
                                </p:cTn>
                              </p:par>
                              <p:par>
                                <p:cTn id="29" presetID="53" presetClass="entr" presetSubtype="16" fill="hold" nodeType="withEffect">
                                  <p:stCondLst>
                                    <p:cond delay="50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par>
                                <p:cTn id="34" presetID="64" presetClass="path" presetSubtype="0" accel="50000" decel="50000" fill="hold" nodeType="withEffect">
                                  <p:stCondLst>
                                    <p:cond delay="500"/>
                                  </p:stCondLst>
                                  <p:childTnLst>
                                    <p:animMotion origin="layout" path="M 0 0.28704 L 0 0.00162 " pathEditMode="relative" rAng="0" ptsTypes="AA">
                                      <p:cBhvr>
                                        <p:cTn id="35" dur="1400" fill="hold"/>
                                        <p:tgtEl>
                                          <p:spTgt spid="31"/>
                                        </p:tgtEl>
                                        <p:attrNameLst>
                                          <p:attrName>ppt_x</p:attrName>
                                          <p:attrName>ppt_y</p:attrName>
                                        </p:attrNameLst>
                                      </p:cBhvr>
                                      <p:rCtr x="0" y="-14282"/>
                                    </p:animMotion>
                                  </p:childTnLst>
                                </p:cTn>
                              </p:par>
                              <p:par>
                                <p:cTn id="36" presetID="53" presetClass="entr" presetSubtype="16" fill="hold" nodeType="withEffect">
                                  <p:stCondLst>
                                    <p:cond delay="750"/>
                                  </p:stCondLst>
                                  <p:childTnLst>
                                    <p:set>
                                      <p:cBhvr>
                                        <p:cTn id="37" dur="1" fill="hold">
                                          <p:stCondLst>
                                            <p:cond delay="0"/>
                                          </p:stCondLst>
                                        </p:cTn>
                                        <p:tgtEl>
                                          <p:spTgt spid="36"/>
                                        </p:tgtEl>
                                        <p:attrNameLst>
                                          <p:attrName>style.visibility</p:attrName>
                                        </p:attrNameLst>
                                      </p:cBhvr>
                                      <p:to>
                                        <p:strVal val="visible"/>
                                      </p:to>
                                    </p:set>
                                    <p:anim calcmode="lin" valueType="num">
                                      <p:cBhvr>
                                        <p:cTn id="38" dur="500" fill="hold"/>
                                        <p:tgtEl>
                                          <p:spTgt spid="36"/>
                                        </p:tgtEl>
                                        <p:attrNameLst>
                                          <p:attrName>ppt_w</p:attrName>
                                        </p:attrNameLst>
                                      </p:cBhvr>
                                      <p:tavLst>
                                        <p:tav tm="0">
                                          <p:val>
                                            <p:fltVal val="0"/>
                                          </p:val>
                                        </p:tav>
                                        <p:tav tm="100000">
                                          <p:val>
                                            <p:strVal val="#ppt_w"/>
                                          </p:val>
                                        </p:tav>
                                      </p:tavLst>
                                    </p:anim>
                                    <p:anim calcmode="lin" valueType="num">
                                      <p:cBhvr>
                                        <p:cTn id="39" dur="500" fill="hold"/>
                                        <p:tgtEl>
                                          <p:spTgt spid="36"/>
                                        </p:tgtEl>
                                        <p:attrNameLst>
                                          <p:attrName>ppt_h</p:attrName>
                                        </p:attrNameLst>
                                      </p:cBhvr>
                                      <p:tavLst>
                                        <p:tav tm="0">
                                          <p:val>
                                            <p:fltVal val="0"/>
                                          </p:val>
                                        </p:tav>
                                        <p:tav tm="100000">
                                          <p:val>
                                            <p:strVal val="#ppt_h"/>
                                          </p:val>
                                        </p:tav>
                                      </p:tavLst>
                                    </p:anim>
                                    <p:animEffect transition="in" filter="fade">
                                      <p:cBhvr>
                                        <p:cTn id="40" dur="500"/>
                                        <p:tgtEl>
                                          <p:spTgt spid="36"/>
                                        </p:tgtEl>
                                      </p:cBhvr>
                                    </p:animEffect>
                                  </p:childTnLst>
                                </p:cTn>
                              </p:par>
                              <p:par>
                                <p:cTn id="41" presetID="64" presetClass="path" presetSubtype="0" accel="50000" decel="50000" fill="hold" nodeType="withEffect">
                                  <p:stCondLst>
                                    <p:cond delay="750"/>
                                  </p:stCondLst>
                                  <p:childTnLst>
                                    <p:animMotion origin="layout" path="M 0 0.15 L 0 0.00162 " pathEditMode="relative" rAng="0" ptsTypes="AA">
                                      <p:cBhvr>
                                        <p:cTn id="42" dur="1400" fill="hold"/>
                                        <p:tgtEl>
                                          <p:spTgt spid="36"/>
                                        </p:tgtEl>
                                        <p:attrNameLst>
                                          <p:attrName>ppt_x</p:attrName>
                                          <p:attrName>ppt_y</p:attrName>
                                        </p:attrNameLst>
                                      </p:cBhvr>
                                      <p:rCtr x="0" y="-7431"/>
                                    </p:animMotion>
                                  </p:childTnLst>
                                </p:cTn>
                              </p:par>
                              <p:par>
                                <p:cTn id="43" presetID="53" presetClass="entr" presetSubtype="16" fill="hold" nodeType="withEffect">
                                  <p:stCondLst>
                                    <p:cond delay="750"/>
                                  </p:stCondLst>
                                  <p:childTnLst>
                                    <p:set>
                                      <p:cBhvr>
                                        <p:cTn id="44" dur="1" fill="hold">
                                          <p:stCondLst>
                                            <p:cond delay="0"/>
                                          </p:stCondLst>
                                        </p:cTn>
                                        <p:tgtEl>
                                          <p:spTgt spid="41"/>
                                        </p:tgtEl>
                                        <p:attrNameLst>
                                          <p:attrName>style.visibility</p:attrName>
                                        </p:attrNameLst>
                                      </p:cBhvr>
                                      <p:to>
                                        <p:strVal val="visible"/>
                                      </p:to>
                                    </p:set>
                                    <p:anim calcmode="lin" valueType="num">
                                      <p:cBhvr>
                                        <p:cTn id="45" dur="500" fill="hold"/>
                                        <p:tgtEl>
                                          <p:spTgt spid="41"/>
                                        </p:tgtEl>
                                        <p:attrNameLst>
                                          <p:attrName>ppt_w</p:attrName>
                                        </p:attrNameLst>
                                      </p:cBhvr>
                                      <p:tavLst>
                                        <p:tav tm="0">
                                          <p:val>
                                            <p:fltVal val="0"/>
                                          </p:val>
                                        </p:tav>
                                        <p:tav tm="100000">
                                          <p:val>
                                            <p:strVal val="#ppt_w"/>
                                          </p:val>
                                        </p:tav>
                                      </p:tavLst>
                                    </p:anim>
                                    <p:anim calcmode="lin" valueType="num">
                                      <p:cBhvr>
                                        <p:cTn id="46" dur="500" fill="hold"/>
                                        <p:tgtEl>
                                          <p:spTgt spid="41"/>
                                        </p:tgtEl>
                                        <p:attrNameLst>
                                          <p:attrName>ppt_h</p:attrName>
                                        </p:attrNameLst>
                                      </p:cBhvr>
                                      <p:tavLst>
                                        <p:tav tm="0">
                                          <p:val>
                                            <p:fltVal val="0"/>
                                          </p:val>
                                        </p:tav>
                                        <p:tav tm="100000">
                                          <p:val>
                                            <p:strVal val="#ppt_h"/>
                                          </p:val>
                                        </p:tav>
                                      </p:tavLst>
                                    </p:anim>
                                    <p:animEffect transition="in" filter="fade">
                                      <p:cBhvr>
                                        <p:cTn id="47" dur="500"/>
                                        <p:tgtEl>
                                          <p:spTgt spid="41"/>
                                        </p:tgtEl>
                                      </p:cBhvr>
                                    </p:animEffect>
                                  </p:childTnLst>
                                </p:cTn>
                              </p:par>
                              <p:par>
                                <p:cTn id="48" presetID="64" presetClass="path" presetSubtype="0" accel="50000" decel="50000" fill="hold" nodeType="withEffect">
                                  <p:stCondLst>
                                    <p:cond delay="750"/>
                                  </p:stCondLst>
                                  <p:childTnLst>
                                    <p:animMotion origin="layout" path="M 3.54167E-6 0.15 L 3.54167E-6 0.00162 " pathEditMode="relative" rAng="0" ptsTypes="AA">
                                      <p:cBhvr>
                                        <p:cTn id="49" dur="1400" fill="hold"/>
                                        <p:tgtEl>
                                          <p:spTgt spid="41"/>
                                        </p:tgtEl>
                                        <p:attrNameLst>
                                          <p:attrName>ppt_x</p:attrName>
                                          <p:attrName>ppt_y</p:attrName>
                                        </p:attrNameLst>
                                      </p:cBhvr>
                                      <p:rCtr x="0" y="-74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6202B16-E501-C8B4-562B-48FE417CE49F}"/>
              </a:ext>
            </a:extLst>
          </p:cNvPr>
          <p:cNvSpPr txBox="1"/>
          <p:nvPr/>
        </p:nvSpPr>
        <p:spPr>
          <a:xfrm>
            <a:off x="2603612" y="1661463"/>
            <a:ext cx="6984776" cy="523220"/>
          </a:xfrm>
          <a:prstGeom prst="rect">
            <a:avLst/>
          </a:prstGeom>
          <a:noFill/>
        </p:spPr>
        <p:txBody>
          <a:bodyPr wrap="square" rtlCol="0">
            <a:spAutoFit/>
          </a:bodyPr>
          <a:lstStyle/>
          <a:p>
            <a:pPr algn="ctr"/>
            <a:r>
              <a:rPr lang="en-US" sz="2800" dirty="0">
                <a:solidFill>
                  <a:schemeClr val="bg1"/>
                </a:solidFill>
                <a:latin typeface="Bahnschrift SemiLight Condensed" panose="020B0502040204020203" pitchFamily="34" charset="0"/>
              </a:rPr>
              <a:t>IPHONE</a:t>
            </a:r>
            <a:endParaRPr lang="en-VN" sz="2800" dirty="0">
              <a:solidFill>
                <a:schemeClr val="bg1"/>
              </a:solidFill>
              <a:latin typeface="Bahnschrift SemiLight Condensed" panose="020B0502040204020203" pitchFamily="34" charset="0"/>
            </a:endParaRPr>
          </a:p>
        </p:txBody>
      </p:sp>
      <p:sp>
        <p:nvSpPr>
          <p:cNvPr id="8" name="TextBox 7">
            <a:extLst>
              <a:ext uri="{FF2B5EF4-FFF2-40B4-BE49-F238E27FC236}">
                <a16:creationId xmlns:a16="http://schemas.microsoft.com/office/drawing/2014/main" id="{D54C8A67-F278-AFA2-AA41-8CB362AAFB72}"/>
              </a:ext>
            </a:extLst>
          </p:cNvPr>
          <p:cNvSpPr txBox="1"/>
          <p:nvPr/>
        </p:nvSpPr>
        <p:spPr>
          <a:xfrm>
            <a:off x="2603612" y="990550"/>
            <a:ext cx="6984776" cy="646331"/>
          </a:xfrm>
          <a:prstGeom prst="rect">
            <a:avLst/>
          </a:prstGeom>
          <a:noFill/>
        </p:spPr>
        <p:txBody>
          <a:bodyPr wrap="square" rtlCol="0">
            <a:spAutoFit/>
          </a:bodyPr>
          <a:lstStyle/>
          <a:p>
            <a:pPr algn="ctr"/>
            <a:r>
              <a:rPr lang="en-US" sz="3600" dirty="0" err="1">
                <a:solidFill>
                  <a:schemeClr val="bg1"/>
                </a:solidFill>
                <a:latin typeface="Bahnschrift SemiLight Condensed" panose="020B0502040204020203" pitchFamily="34" charset="0"/>
              </a:rPr>
              <a:t>Phần</a:t>
            </a:r>
            <a:r>
              <a:rPr lang="en-US" sz="3600" dirty="0">
                <a:solidFill>
                  <a:schemeClr val="bg1"/>
                </a:solidFill>
                <a:latin typeface="Bahnschrift SemiLight Condensed" panose="020B0502040204020203" pitchFamily="34" charset="0"/>
              </a:rPr>
              <a:t> </a:t>
            </a:r>
            <a:r>
              <a:rPr lang="en-US" sz="3600" dirty="0" err="1">
                <a:solidFill>
                  <a:schemeClr val="bg1"/>
                </a:solidFill>
                <a:latin typeface="Bahnschrift SemiLight Condensed" panose="020B0502040204020203" pitchFamily="34" charset="0"/>
              </a:rPr>
              <a:t>Mềm</a:t>
            </a:r>
            <a:r>
              <a:rPr lang="en-US" sz="3600" dirty="0">
                <a:solidFill>
                  <a:schemeClr val="bg1"/>
                </a:solidFill>
                <a:latin typeface="Bahnschrift SemiLight Condensed" panose="020B0502040204020203" pitchFamily="34" charset="0"/>
              </a:rPr>
              <a:t> </a:t>
            </a:r>
            <a:r>
              <a:rPr lang="en-US" sz="3600" dirty="0" err="1">
                <a:solidFill>
                  <a:schemeClr val="bg1"/>
                </a:solidFill>
                <a:latin typeface="Bahnschrift SemiLight Condensed" panose="020B0502040204020203" pitchFamily="34" charset="0"/>
              </a:rPr>
              <a:t>Bán</a:t>
            </a:r>
            <a:r>
              <a:rPr lang="en-US" sz="3600" dirty="0">
                <a:solidFill>
                  <a:schemeClr val="bg1"/>
                </a:solidFill>
                <a:latin typeface="Bahnschrift SemiLight Condensed" panose="020B0502040204020203" pitchFamily="34" charset="0"/>
              </a:rPr>
              <a:t> </a:t>
            </a:r>
            <a:r>
              <a:rPr lang="en-US" sz="3600" dirty="0" err="1">
                <a:solidFill>
                  <a:schemeClr val="bg1"/>
                </a:solidFill>
                <a:latin typeface="Bahnschrift SemiLight Condensed" panose="020B0502040204020203" pitchFamily="34" charset="0"/>
              </a:rPr>
              <a:t>Điện</a:t>
            </a:r>
            <a:r>
              <a:rPr lang="en-US" sz="3600" dirty="0">
                <a:solidFill>
                  <a:schemeClr val="bg1"/>
                </a:solidFill>
                <a:latin typeface="Bahnschrift SemiLight Condensed" panose="020B0502040204020203" pitchFamily="34" charset="0"/>
              </a:rPr>
              <a:t> </a:t>
            </a:r>
            <a:r>
              <a:rPr lang="en-US" sz="3600" dirty="0" err="1">
                <a:solidFill>
                  <a:schemeClr val="bg1"/>
                </a:solidFill>
                <a:latin typeface="Bahnschrift SemiLight Condensed" panose="020B0502040204020203" pitchFamily="34" charset="0"/>
              </a:rPr>
              <a:t>Thoại</a:t>
            </a:r>
            <a:endParaRPr lang="en-VN" sz="3600" dirty="0">
              <a:solidFill>
                <a:schemeClr val="bg1"/>
              </a:solidFill>
              <a:latin typeface="Bahnschrift SemiLight Condensed" panose="020B0502040204020203" pitchFamily="34" charset="0"/>
            </a:endParaRPr>
          </a:p>
        </p:txBody>
      </p:sp>
      <p:sp>
        <p:nvSpPr>
          <p:cNvPr id="4" name="!!Rounded Rectangle 5">
            <a:extLst>
              <a:ext uri="{FF2B5EF4-FFF2-40B4-BE49-F238E27FC236}">
                <a16:creationId xmlns:a16="http://schemas.microsoft.com/office/drawing/2014/main" id="{E07CFF8D-545F-65D5-D56E-6EF9B08001B4}"/>
              </a:ext>
            </a:extLst>
          </p:cNvPr>
          <p:cNvSpPr/>
          <p:nvPr/>
        </p:nvSpPr>
        <p:spPr>
          <a:xfrm>
            <a:off x="4727848" y="107799"/>
            <a:ext cx="2754306"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1" name="Picture 10">
            <a:extLst>
              <a:ext uri="{FF2B5EF4-FFF2-40B4-BE49-F238E27FC236}">
                <a16:creationId xmlns:a16="http://schemas.microsoft.com/office/drawing/2014/main" id="{C08A0503-D1F1-08A1-2EE6-23A0D1DC8186}"/>
              </a:ext>
            </a:extLst>
          </p:cNvPr>
          <p:cNvPicPr>
            <a:picLocks noChangeAspect="1"/>
          </p:cNvPicPr>
          <p:nvPr/>
        </p:nvPicPr>
        <p:blipFill rotWithShape="1">
          <a:blip r:embed="rId3"/>
          <a:srcRect t="41224" b="21799"/>
          <a:stretch/>
        </p:blipFill>
        <p:spPr>
          <a:xfrm>
            <a:off x="-17985" y="2349054"/>
            <a:ext cx="12264412" cy="4534872"/>
          </a:xfrm>
          <a:prstGeom prst="rect">
            <a:avLst/>
          </a:prstGeom>
        </p:spPr>
      </p:pic>
      <p:sp>
        <p:nvSpPr>
          <p:cNvPr id="54" name="!!Oval 9">
            <a:extLst>
              <a:ext uri="{FF2B5EF4-FFF2-40B4-BE49-F238E27FC236}">
                <a16:creationId xmlns:a16="http://schemas.microsoft.com/office/drawing/2014/main" id="{B8FC4648-5AA2-4D54-9D00-F917C88DB4F3}"/>
              </a:ext>
            </a:extLst>
          </p:cNvPr>
          <p:cNvSpPr/>
          <p:nvPr/>
        </p:nvSpPr>
        <p:spPr>
          <a:xfrm>
            <a:off x="4821551" y="154181"/>
            <a:ext cx="296865" cy="296865"/>
          </a:xfrm>
          <a:prstGeom prst="ellipse">
            <a:avLst/>
          </a:prstGeom>
          <a:blipFill dpi="0" rotWithShape="1">
            <a:blip r:embed="rId4"/>
            <a:srcRect/>
            <a:stretch>
              <a:fillRect l="-12500" t="-50000" r="-6250" b="-61080"/>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spTree>
    <p:extLst>
      <p:ext uri="{BB962C8B-B14F-4D97-AF65-F5344CB8AC3E}">
        <p14:creationId xmlns:p14="http://schemas.microsoft.com/office/powerpoint/2010/main" val="24433708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ounded Rectangle 5">
            <a:extLst>
              <a:ext uri="{FF2B5EF4-FFF2-40B4-BE49-F238E27FC236}">
                <a16:creationId xmlns:a16="http://schemas.microsoft.com/office/drawing/2014/main" id="{E07CFF8D-545F-65D5-D56E-6EF9B08001B4}"/>
              </a:ext>
            </a:extLst>
          </p:cNvPr>
          <p:cNvSpPr/>
          <p:nvPr/>
        </p:nvSpPr>
        <p:spPr>
          <a:xfrm>
            <a:off x="4259796" y="107799"/>
            <a:ext cx="3672408"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44" name="Group 43">
            <a:extLst>
              <a:ext uri="{FF2B5EF4-FFF2-40B4-BE49-F238E27FC236}">
                <a16:creationId xmlns:a16="http://schemas.microsoft.com/office/drawing/2014/main" id="{444B3586-3CD4-EA6D-5867-1587F2562EF6}"/>
              </a:ext>
            </a:extLst>
          </p:cNvPr>
          <p:cNvGrpSpPr/>
          <p:nvPr/>
        </p:nvGrpSpPr>
        <p:grpSpPr>
          <a:xfrm>
            <a:off x="709081" y="1680096"/>
            <a:ext cx="2655175" cy="2106476"/>
            <a:chOff x="709081" y="1680096"/>
            <a:chExt cx="2655175" cy="2106476"/>
          </a:xfrm>
        </p:grpSpPr>
        <p:grpSp>
          <p:nvGrpSpPr>
            <p:cNvPr id="2" name="Group 1">
              <a:extLst>
                <a:ext uri="{FF2B5EF4-FFF2-40B4-BE49-F238E27FC236}">
                  <a16:creationId xmlns:a16="http://schemas.microsoft.com/office/drawing/2014/main" id="{22A525DC-2A7B-2432-669B-7D5FBD50D1DD}"/>
                </a:ext>
              </a:extLst>
            </p:cNvPr>
            <p:cNvGrpSpPr/>
            <p:nvPr/>
          </p:nvGrpSpPr>
          <p:grpSpPr>
            <a:xfrm>
              <a:off x="983432" y="1680096"/>
              <a:ext cx="2106476" cy="2106476"/>
              <a:chOff x="1381638" y="2238373"/>
              <a:chExt cx="2844800" cy="2844800"/>
            </a:xfrm>
          </p:grpSpPr>
          <p:sp>
            <p:nvSpPr>
              <p:cNvPr id="5" name="Oval 4">
                <a:extLst>
                  <a:ext uri="{FF2B5EF4-FFF2-40B4-BE49-F238E27FC236}">
                    <a16:creationId xmlns:a16="http://schemas.microsoft.com/office/drawing/2014/main" id="{95B86AEA-05B5-1A1B-A970-F69E73D49247}"/>
                  </a:ext>
                </a:extLst>
              </p:cNvPr>
              <p:cNvSpPr/>
              <p:nvPr/>
            </p:nvSpPr>
            <p:spPr>
              <a:xfrm>
                <a:off x="1381638" y="2238373"/>
                <a:ext cx="2844800" cy="2844800"/>
              </a:xfrm>
              <a:prstGeom prst="ellipse">
                <a:avLst/>
              </a:prstGeom>
              <a:solidFill>
                <a:schemeClr val="bg1"/>
              </a:solidFill>
              <a:ln>
                <a:noFill/>
              </a:ln>
              <a:effectLst>
                <a:outerShdw blurRad="889000" dist="698500" dir="2700000" sx="88000" sy="88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c 5">
                <a:extLst>
                  <a:ext uri="{FF2B5EF4-FFF2-40B4-BE49-F238E27FC236}">
                    <a16:creationId xmlns:a16="http://schemas.microsoft.com/office/drawing/2014/main" id="{542E97E6-081C-17F2-9293-295C7DB8AB3E}"/>
                  </a:ext>
                </a:extLst>
              </p:cNvPr>
              <p:cNvSpPr/>
              <p:nvPr/>
            </p:nvSpPr>
            <p:spPr>
              <a:xfrm>
                <a:off x="1444676" y="2301411"/>
                <a:ext cx="2718724" cy="2718724"/>
              </a:xfrm>
              <a:prstGeom prst="arc">
                <a:avLst>
                  <a:gd name="adj1" fmla="val 14337134"/>
                  <a:gd name="adj2" fmla="val 18044906"/>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2" name="Rounded Rectangle 41">
              <a:extLst>
                <a:ext uri="{FF2B5EF4-FFF2-40B4-BE49-F238E27FC236}">
                  <a16:creationId xmlns:a16="http://schemas.microsoft.com/office/drawing/2014/main" id="{DC118921-7E6F-C49C-FBC3-915EFBA4C02E}"/>
                </a:ext>
              </a:extLst>
            </p:cNvPr>
            <p:cNvSpPr/>
            <p:nvPr/>
          </p:nvSpPr>
          <p:spPr>
            <a:xfrm>
              <a:off x="1676629" y="2122482"/>
              <a:ext cx="720080" cy="68261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3" name="TextBox 42">
              <a:extLst>
                <a:ext uri="{FF2B5EF4-FFF2-40B4-BE49-F238E27FC236}">
                  <a16:creationId xmlns:a16="http://schemas.microsoft.com/office/drawing/2014/main" id="{1B93CE78-E1CE-77A5-DAC6-4E068EA42D07}"/>
                </a:ext>
              </a:extLst>
            </p:cNvPr>
            <p:cNvSpPr txBox="1"/>
            <p:nvPr/>
          </p:nvSpPr>
          <p:spPr>
            <a:xfrm>
              <a:off x="709081" y="2932564"/>
              <a:ext cx="2655175" cy="584775"/>
            </a:xfrm>
            <a:prstGeom prst="rect">
              <a:avLst/>
            </a:prstGeom>
            <a:noFill/>
          </p:spPr>
          <p:txBody>
            <a:bodyPr wrap="square" rtlCol="0">
              <a:spAutoFit/>
            </a:bodyPr>
            <a:lstStyle/>
            <a:p>
              <a:pPr algn="ctr"/>
              <a:r>
                <a:rPr lang="en-US" sz="1600" dirty="0" err="1">
                  <a:latin typeface="Bree Serif" panose="02000503040000020004" pitchFamily="2" charset="77"/>
                </a:rPr>
                <a:t>Phân</a:t>
              </a:r>
              <a:r>
                <a:rPr lang="en-US" sz="1600" dirty="0">
                  <a:latin typeface="Bree Serif" panose="02000503040000020004" pitchFamily="2" charset="77"/>
                </a:rPr>
                <a:t> </a:t>
              </a:r>
              <a:r>
                <a:rPr lang="en-US" sz="1600" dirty="0" err="1">
                  <a:latin typeface="Bree Serif" panose="02000503040000020004" pitchFamily="2" charset="77"/>
                </a:rPr>
                <a:t>Công</a:t>
              </a:r>
              <a:r>
                <a:rPr lang="en-US" sz="1600" dirty="0">
                  <a:latin typeface="Bree Serif" panose="02000503040000020004" pitchFamily="2" charset="77"/>
                </a:rPr>
                <a:t> </a:t>
              </a:r>
              <a:br>
                <a:rPr lang="en-US" sz="1600" dirty="0">
                  <a:latin typeface="Bree Serif" panose="02000503040000020004" pitchFamily="2" charset="77"/>
                </a:rPr>
              </a:br>
              <a:r>
                <a:rPr lang="en-US" sz="1600" dirty="0">
                  <a:latin typeface="Bree Serif" panose="02000503040000020004" pitchFamily="2" charset="77"/>
                </a:rPr>
                <a:t>CÔNG VIỆC</a:t>
              </a:r>
              <a:endParaRPr lang="en-VN" sz="1600" dirty="0">
                <a:latin typeface="Bree Serif" panose="02000503040000020004" pitchFamily="2" charset="77"/>
              </a:endParaRPr>
            </a:p>
          </p:txBody>
        </p:sp>
      </p:grpSp>
      <p:grpSp>
        <p:nvGrpSpPr>
          <p:cNvPr id="45" name="Group 44">
            <a:extLst>
              <a:ext uri="{FF2B5EF4-FFF2-40B4-BE49-F238E27FC236}">
                <a16:creationId xmlns:a16="http://schemas.microsoft.com/office/drawing/2014/main" id="{5765D98C-D6F8-7ECD-0FBE-CF8171026AA1}"/>
              </a:ext>
            </a:extLst>
          </p:cNvPr>
          <p:cNvGrpSpPr/>
          <p:nvPr/>
        </p:nvGrpSpPr>
        <p:grpSpPr>
          <a:xfrm>
            <a:off x="3231641" y="2171713"/>
            <a:ext cx="2655175" cy="2106476"/>
            <a:chOff x="709081" y="1680096"/>
            <a:chExt cx="2655175" cy="2106476"/>
          </a:xfrm>
        </p:grpSpPr>
        <p:grpSp>
          <p:nvGrpSpPr>
            <p:cNvPr id="46" name="Group 45">
              <a:extLst>
                <a:ext uri="{FF2B5EF4-FFF2-40B4-BE49-F238E27FC236}">
                  <a16:creationId xmlns:a16="http://schemas.microsoft.com/office/drawing/2014/main" id="{698773EF-9D63-DF9C-7276-87D4D724BCD7}"/>
                </a:ext>
              </a:extLst>
            </p:cNvPr>
            <p:cNvGrpSpPr/>
            <p:nvPr/>
          </p:nvGrpSpPr>
          <p:grpSpPr>
            <a:xfrm>
              <a:off x="983432" y="1680096"/>
              <a:ext cx="2106476" cy="2106476"/>
              <a:chOff x="1381638" y="2238374"/>
              <a:chExt cx="2844800" cy="2844801"/>
            </a:xfrm>
          </p:grpSpPr>
          <p:sp>
            <p:nvSpPr>
              <p:cNvPr id="49" name="Oval 48">
                <a:extLst>
                  <a:ext uri="{FF2B5EF4-FFF2-40B4-BE49-F238E27FC236}">
                    <a16:creationId xmlns:a16="http://schemas.microsoft.com/office/drawing/2014/main" id="{8CFBF239-D566-C0F7-1B67-6FA354D0FD1B}"/>
                  </a:ext>
                </a:extLst>
              </p:cNvPr>
              <p:cNvSpPr/>
              <p:nvPr/>
            </p:nvSpPr>
            <p:spPr>
              <a:xfrm>
                <a:off x="1381638" y="2238374"/>
                <a:ext cx="2844800" cy="2844801"/>
              </a:xfrm>
              <a:prstGeom prst="ellipse">
                <a:avLst/>
              </a:prstGeom>
              <a:solidFill>
                <a:schemeClr val="bg1"/>
              </a:solidFill>
              <a:ln>
                <a:noFill/>
              </a:ln>
              <a:effectLst>
                <a:outerShdw blurRad="889000" dist="698500" dir="2700000" sx="88000" sy="88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Arc 49">
                <a:extLst>
                  <a:ext uri="{FF2B5EF4-FFF2-40B4-BE49-F238E27FC236}">
                    <a16:creationId xmlns:a16="http://schemas.microsoft.com/office/drawing/2014/main" id="{B7A40C1F-A68E-B2F4-20B3-B2A5BA6AEFB8}"/>
                  </a:ext>
                </a:extLst>
              </p:cNvPr>
              <p:cNvSpPr/>
              <p:nvPr/>
            </p:nvSpPr>
            <p:spPr>
              <a:xfrm>
                <a:off x="1444676" y="2301411"/>
                <a:ext cx="2718724" cy="2718724"/>
              </a:xfrm>
              <a:prstGeom prst="arc">
                <a:avLst>
                  <a:gd name="adj1" fmla="val 14337134"/>
                  <a:gd name="adj2" fmla="val 18044906"/>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7" name="Rounded Rectangle 46">
              <a:extLst>
                <a:ext uri="{FF2B5EF4-FFF2-40B4-BE49-F238E27FC236}">
                  <a16:creationId xmlns:a16="http://schemas.microsoft.com/office/drawing/2014/main" id="{9056D5AB-456A-EBAC-5D3A-46A18CE03515}"/>
                </a:ext>
              </a:extLst>
            </p:cNvPr>
            <p:cNvSpPr/>
            <p:nvPr/>
          </p:nvSpPr>
          <p:spPr>
            <a:xfrm>
              <a:off x="1676629" y="2122482"/>
              <a:ext cx="720080" cy="68261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48" name="TextBox 47">
              <a:extLst>
                <a:ext uri="{FF2B5EF4-FFF2-40B4-BE49-F238E27FC236}">
                  <a16:creationId xmlns:a16="http://schemas.microsoft.com/office/drawing/2014/main" id="{A0326721-6B0E-159E-FF18-E58E450070E3}"/>
                </a:ext>
              </a:extLst>
            </p:cNvPr>
            <p:cNvSpPr txBox="1"/>
            <p:nvPr/>
          </p:nvSpPr>
          <p:spPr>
            <a:xfrm>
              <a:off x="709081" y="2932564"/>
              <a:ext cx="2655175" cy="584775"/>
            </a:xfrm>
            <a:prstGeom prst="rect">
              <a:avLst/>
            </a:prstGeom>
            <a:noFill/>
          </p:spPr>
          <p:txBody>
            <a:bodyPr wrap="square" rtlCol="0">
              <a:spAutoFit/>
            </a:bodyPr>
            <a:lstStyle/>
            <a:p>
              <a:pPr algn="ctr"/>
              <a:r>
                <a:rPr lang="en-US" sz="1600" dirty="0" err="1">
                  <a:latin typeface="Bree Serif" panose="02000503040000020004" pitchFamily="2" charset="77"/>
                </a:rPr>
                <a:t>Giới</a:t>
              </a:r>
              <a:r>
                <a:rPr lang="en-US" sz="1600" dirty="0">
                  <a:latin typeface="Bree Serif" panose="02000503040000020004" pitchFamily="2" charset="77"/>
                </a:rPr>
                <a:t> </a:t>
              </a:r>
              <a:r>
                <a:rPr lang="en-US" sz="1600" dirty="0" err="1">
                  <a:latin typeface="Bree Serif" panose="02000503040000020004" pitchFamily="2" charset="77"/>
                </a:rPr>
                <a:t>Thiệu</a:t>
              </a:r>
              <a:r>
                <a:rPr lang="en-US" sz="1600" dirty="0">
                  <a:latin typeface="Bree Serif" panose="02000503040000020004" pitchFamily="2" charset="77"/>
                </a:rPr>
                <a:t> </a:t>
              </a:r>
              <a:r>
                <a:rPr lang="en-US" sz="1600" dirty="0" err="1">
                  <a:latin typeface="Bree Serif" panose="02000503040000020004" pitchFamily="2" charset="77"/>
                </a:rPr>
                <a:t>Tổng</a:t>
              </a:r>
              <a:br>
                <a:rPr lang="en-US" sz="1600" dirty="0">
                  <a:latin typeface="Bree Serif" panose="02000503040000020004" pitchFamily="2" charset="77"/>
                </a:rPr>
              </a:br>
              <a:r>
                <a:rPr lang="en-US" sz="1600" dirty="0">
                  <a:latin typeface="Bree Serif" panose="02000503040000020004" pitchFamily="2" charset="77"/>
                </a:rPr>
                <a:t>Quan </a:t>
              </a:r>
              <a:r>
                <a:rPr lang="en-US" sz="1600" dirty="0" err="1">
                  <a:latin typeface="Bree Serif" panose="02000503040000020004" pitchFamily="2" charset="77"/>
                </a:rPr>
                <a:t>Đề</a:t>
              </a:r>
              <a:r>
                <a:rPr lang="en-US" sz="1600" dirty="0">
                  <a:latin typeface="Bree Serif" panose="02000503040000020004" pitchFamily="2" charset="77"/>
                </a:rPr>
                <a:t> </a:t>
              </a:r>
              <a:r>
                <a:rPr lang="en-US" sz="1600" dirty="0" err="1">
                  <a:latin typeface="Bree Serif" panose="02000503040000020004" pitchFamily="2" charset="77"/>
                </a:rPr>
                <a:t>Tài</a:t>
              </a:r>
              <a:endParaRPr lang="en-VN" sz="1600" dirty="0">
                <a:latin typeface="Bree Serif" panose="02000503040000020004" pitchFamily="2" charset="77"/>
              </a:endParaRPr>
            </a:p>
          </p:txBody>
        </p:sp>
      </p:grpSp>
      <p:grpSp>
        <p:nvGrpSpPr>
          <p:cNvPr id="51" name="Group 50">
            <a:extLst>
              <a:ext uri="{FF2B5EF4-FFF2-40B4-BE49-F238E27FC236}">
                <a16:creationId xmlns:a16="http://schemas.microsoft.com/office/drawing/2014/main" id="{8E77C0DD-6687-408B-4830-1C9A0F0CC7EE}"/>
              </a:ext>
            </a:extLst>
          </p:cNvPr>
          <p:cNvGrpSpPr/>
          <p:nvPr/>
        </p:nvGrpSpPr>
        <p:grpSpPr>
          <a:xfrm>
            <a:off x="6182762" y="2172432"/>
            <a:ext cx="2655175" cy="2106476"/>
            <a:chOff x="709081" y="1680096"/>
            <a:chExt cx="2655175" cy="2106476"/>
          </a:xfrm>
        </p:grpSpPr>
        <p:grpSp>
          <p:nvGrpSpPr>
            <p:cNvPr id="52" name="Group 51">
              <a:extLst>
                <a:ext uri="{FF2B5EF4-FFF2-40B4-BE49-F238E27FC236}">
                  <a16:creationId xmlns:a16="http://schemas.microsoft.com/office/drawing/2014/main" id="{EBCF4B18-2DA6-E578-F9B3-C0FC4AA8C940}"/>
                </a:ext>
              </a:extLst>
            </p:cNvPr>
            <p:cNvGrpSpPr/>
            <p:nvPr/>
          </p:nvGrpSpPr>
          <p:grpSpPr>
            <a:xfrm>
              <a:off x="983432" y="1680096"/>
              <a:ext cx="2106476" cy="2106476"/>
              <a:chOff x="1381638" y="2238373"/>
              <a:chExt cx="2844800" cy="2844800"/>
            </a:xfrm>
          </p:grpSpPr>
          <p:sp>
            <p:nvSpPr>
              <p:cNvPr id="55" name="Oval 54">
                <a:extLst>
                  <a:ext uri="{FF2B5EF4-FFF2-40B4-BE49-F238E27FC236}">
                    <a16:creationId xmlns:a16="http://schemas.microsoft.com/office/drawing/2014/main" id="{6C24B08D-CE06-D680-8966-90BF41FB2DD7}"/>
                  </a:ext>
                </a:extLst>
              </p:cNvPr>
              <p:cNvSpPr/>
              <p:nvPr/>
            </p:nvSpPr>
            <p:spPr>
              <a:xfrm>
                <a:off x="1381638" y="2238373"/>
                <a:ext cx="2844800" cy="2844800"/>
              </a:xfrm>
              <a:prstGeom prst="ellipse">
                <a:avLst/>
              </a:prstGeom>
              <a:solidFill>
                <a:schemeClr val="bg1"/>
              </a:solidFill>
              <a:ln>
                <a:noFill/>
              </a:ln>
              <a:effectLst>
                <a:outerShdw blurRad="889000" dist="698500" dir="2700000" sx="88000" sy="88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c 55">
                <a:extLst>
                  <a:ext uri="{FF2B5EF4-FFF2-40B4-BE49-F238E27FC236}">
                    <a16:creationId xmlns:a16="http://schemas.microsoft.com/office/drawing/2014/main" id="{187E9CD9-4312-B37E-4072-A7168A1505E0}"/>
                  </a:ext>
                </a:extLst>
              </p:cNvPr>
              <p:cNvSpPr/>
              <p:nvPr/>
            </p:nvSpPr>
            <p:spPr>
              <a:xfrm>
                <a:off x="1444676" y="2301411"/>
                <a:ext cx="2718724" cy="2718724"/>
              </a:xfrm>
              <a:prstGeom prst="arc">
                <a:avLst>
                  <a:gd name="adj1" fmla="val 14337134"/>
                  <a:gd name="adj2" fmla="val 18044906"/>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3" name="Rounded Rectangle 52">
              <a:extLst>
                <a:ext uri="{FF2B5EF4-FFF2-40B4-BE49-F238E27FC236}">
                  <a16:creationId xmlns:a16="http://schemas.microsoft.com/office/drawing/2014/main" id="{A7AB1414-E782-9492-F30A-5016FE3E2F7B}"/>
                </a:ext>
              </a:extLst>
            </p:cNvPr>
            <p:cNvSpPr/>
            <p:nvPr/>
          </p:nvSpPr>
          <p:spPr>
            <a:xfrm>
              <a:off x="1676629" y="2122482"/>
              <a:ext cx="720080" cy="68261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4" name="TextBox 53">
              <a:extLst>
                <a:ext uri="{FF2B5EF4-FFF2-40B4-BE49-F238E27FC236}">
                  <a16:creationId xmlns:a16="http://schemas.microsoft.com/office/drawing/2014/main" id="{888B60D8-E7AD-C716-753B-7CEBB581520F}"/>
                </a:ext>
              </a:extLst>
            </p:cNvPr>
            <p:cNvSpPr txBox="1"/>
            <p:nvPr/>
          </p:nvSpPr>
          <p:spPr>
            <a:xfrm>
              <a:off x="709081" y="2932564"/>
              <a:ext cx="2655175" cy="584775"/>
            </a:xfrm>
            <a:prstGeom prst="rect">
              <a:avLst/>
            </a:prstGeom>
            <a:noFill/>
          </p:spPr>
          <p:txBody>
            <a:bodyPr wrap="square" rtlCol="0">
              <a:spAutoFit/>
            </a:bodyPr>
            <a:lstStyle/>
            <a:p>
              <a:pPr algn="ctr"/>
              <a:r>
                <a:rPr lang="en-US" sz="1600" dirty="0" err="1">
                  <a:latin typeface="Bree Serif" panose="02000503040000020004" pitchFamily="2" charset="77"/>
                </a:rPr>
                <a:t>Các</a:t>
              </a:r>
              <a:r>
                <a:rPr lang="en-US" sz="1600" dirty="0">
                  <a:latin typeface="Bree Serif" panose="02000503040000020004" pitchFamily="2" charset="77"/>
                </a:rPr>
                <a:t> </a:t>
              </a:r>
              <a:r>
                <a:rPr lang="en-US" sz="1600" dirty="0" err="1">
                  <a:latin typeface="Bree Serif" panose="02000503040000020004" pitchFamily="2" charset="77"/>
                </a:rPr>
                <a:t>Chức</a:t>
              </a:r>
              <a:r>
                <a:rPr lang="en-US" sz="1600" dirty="0">
                  <a:latin typeface="Bree Serif" panose="02000503040000020004" pitchFamily="2" charset="77"/>
                </a:rPr>
                <a:t> </a:t>
              </a:r>
              <a:br>
                <a:rPr lang="en-US" sz="1600" dirty="0">
                  <a:latin typeface="Bree Serif" panose="02000503040000020004" pitchFamily="2" charset="77"/>
                </a:rPr>
              </a:br>
              <a:r>
                <a:rPr lang="en-US" sz="1600" dirty="0" err="1">
                  <a:latin typeface="Bree Serif" panose="02000503040000020004" pitchFamily="2" charset="77"/>
                </a:rPr>
                <a:t>Năng</a:t>
              </a:r>
              <a:r>
                <a:rPr lang="en-US" sz="1600" dirty="0">
                  <a:latin typeface="Bree Serif" panose="02000503040000020004" pitchFamily="2" charset="77"/>
                </a:rPr>
                <a:t> </a:t>
              </a:r>
              <a:r>
                <a:rPr lang="en-US" sz="1600" dirty="0" err="1">
                  <a:latin typeface="Bree Serif" panose="02000503040000020004" pitchFamily="2" charset="77"/>
                </a:rPr>
                <a:t>Chính</a:t>
              </a:r>
              <a:endParaRPr lang="en-VN" sz="1600" dirty="0">
                <a:latin typeface="Bree Serif" panose="02000503040000020004" pitchFamily="2" charset="77"/>
              </a:endParaRPr>
            </a:p>
          </p:txBody>
        </p:sp>
      </p:grpSp>
      <p:grpSp>
        <p:nvGrpSpPr>
          <p:cNvPr id="57" name="Group 56">
            <a:extLst>
              <a:ext uri="{FF2B5EF4-FFF2-40B4-BE49-F238E27FC236}">
                <a16:creationId xmlns:a16="http://schemas.microsoft.com/office/drawing/2014/main" id="{28DA10A2-EBFA-E4D9-D107-30A74A3C83E3}"/>
              </a:ext>
            </a:extLst>
          </p:cNvPr>
          <p:cNvGrpSpPr/>
          <p:nvPr/>
        </p:nvGrpSpPr>
        <p:grpSpPr>
          <a:xfrm>
            <a:off x="8884614" y="1462036"/>
            <a:ext cx="2655175" cy="2106476"/>
            <a:chOff x="709081" y="1680096"/>
            <a:chExt cx="2655175" cy="2106476"/>
          </a:xfrm>
        </p:grpSpPr>
        <p:grpSp>
          <p:nvGrpSpPr>
            <p:cNvPr id="58" name="Group 57">
              <a:extLst>
                <a:ext uri="{FF2B5EF4-FFF2-40B4-BE49-F238E27FC236}">
                  <a16:creationId xmlns:a16="http://schemas.microsoft.com/office/drawing/2014/main" id="{8F92EF95-3293-F364-9C4D-35A5798DC2EC}"/>
                </a:ext>
              </a:extLst>
            </p:cNvPr>
            <p:cNvGrpSpPr/>
            <p:nvPr/>
          </p:nvGrpSpPr>
          <p:grpSpPr>
            <a:xfrm>
              <a:off x="983432" y="1680096"/>
              <a:ext cx="2106476" cy="2106476"/>
              <a:chOff x="1381638" y="2238373"/>
              <a:chExt cx="2844800" cy="2844800"/>
            </a:xfrm>
          </p:grpSpPr>
          <p:sp>
            <p:nvSpPr>
              <p:cNvPr id="61" name="Oval 60">
                <a:extLst>
                  <a:ext uri="{FF2B5EF4-FFF2-40B4-BE49-F238E27FC236}">
                    <a16:creationId xmlns:a16="http://schemas.microsoft.com/office/drawing/2014/main" id="{AC8709AB-C191-DD84-ACB6-DC8D8DBD0744}"/>
                  </a:ext>
                </a:extLst>
              </p:cNvPr>
              <p:cNvSpPr/>
              <p:nvPr/>
            </p:nvSpPr>
            <p:spPr>
              <a:xfrm>
                <a:off x="1381638" y="2238373"/>
                <a:ext cx="2844800" cy="2844800"/>
              </a:xfrm>
              <a:prstGeom prst="ellipse">
                <a:avLst/>
              </a:prstGeom>
              <a:solidFill>
                <a:schemeClr val="bg1"/>
              </a:solidFill>
              <a:ln>
                <a:noFill/>
              </a:ln>
              <a:effectLst>
                <a:outerShdw blurRad="889000" dist="698500" dir="2700000" sx="88000" sy="88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c 61">
                <a:extLst>
                  <a:ext uri="{FF2B5EF4-FFF2-40B4-BE49-F238E27FC236}">
                    <a16:creationId xmlns:a16="http://schemas.microsoft.com/office/drawing/2014/main" id="{7021C840-2491-9BB7-284F-B3E7B89AE29B}"/>
                  </a:ext>
                </a:extLst>
              </p:cNvPr>
              <p:cNvSpPr/>
              <p:nvPr/>
            </p:nvSpPr>
            <p:spPr>
              <a:xfrm>
                <a:off x="1444676" y="2301411"/>
                <a:ext cx="2718724" cy="2718724"/>
              </a:xfrm>
              <a:prstGeom prst="arc">
                <a:avLst>
                  <a:gd name="adj1" fmla="val 14337134"/>
                  <a:gd name="adj2" fmla="val 18044906"/>
                </a:avLst>
              </a:prstGeom>
              <a:ln w="508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9" name="Rounded Rectangle 58">
              <a:extLst>
                <a:ext uri="{FF2B5EF4-FFF2-40B4-BE49-F238E27FC236}">
                  <a16:creationId xmlns:a16="http://schemas.microsoft.com/office/drawing/2014/main" id="{47DC904A-85CB-197F-A6A5-D558A0C6D486}"/>
                </a:ext>
              </a:extLst>
            </p:cNvPr>
            <p:cNvSpPr/>
            <p:nvPr/>
          </p:nvSpPr>
          <p:spPr>
            <a:xfrm>
              <a:off x="1676629" y="2122482"/>
              <a:ext cx="720080" cy="68261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0" name="TextBox 59">
              <a:extLst>
                <a:ext uri="{FF2B5EF4-FFF2-40B4-BE49-F238E27FC236}">
                  <a16:creationId xmlns:a16="http://schemas.microsoft.com/office/drawing/2014/main" id="{F3563057-FEE4-0716-89D2-73231B2D2390}"/>
                </a:ext>
              </a:extLst>
            </p:cNvPr>
            <p:cNvSpPr txBox="1"/>
            <p:nvPr/>
          </p:nvSpPr>
          <p:spPr>
            <a:xfrm>
              <a:off x="709081" y="2932564"/>
              <a:ext cx="2655175" cy="338554"/>
            </a:xfrm>
            <a:prstGeom prst="rect">
              <a:avLst/>
            </a:prstGeom>
            <a:noFill/>
          </p:spPr>
          <p:txBody>
            <a:bodyPr wrap="square" rtlCol="0">
              <a:spAutoFit/>
            </a:bodyPr>
            <a:lstStyle/>
            <a:p>
              <a:pPr algn="ctr"/>
              <a:r>
                <a:rPr lang="en-US" sz="1600" dirty="0">
                  <a:latin typeface="Bree Serif" panose="02000503040000020004" pitchFamily="2" charset="77"/>
                </a:rPr>
                <a:t>Data Base</a:t>
              </a:r>
              <a:endParaRPr lang="en-VN" sz="1600" dirty="0">
                <a:latin typeface="Bree Serif" panose="02000503040000020004" pitchFamily="2" charset="77"/>
              </a:endParaRPr>
            </a:p>
          </p:txBody>
        </p:sp>
      </p:grpSp>
      <p:pic>
        <p:nvPicPr>
          <p:cNvPr id="11" name="Picture 10">
            <a:extLst>
              <a:ext uri="{FF2B5EF4-FFF2-40B4-BE49-F238E27FC236}">
                <a16:creationId xmlns:a16="http://schemas.microsoft.com/office/drawing/2014/main" id="{C08A0503-D1F1-08A1-2EE6-23A0D1DC8186}"/>
              </a:ext>
            </a:extLst>
          </p:cNvPr>
          <p:cNvPicPr>
            <a:picLocks noChangeAspect="1"/>
          </p:cNvPicPr>
          <p:nvPr/>
        </p:nvPicPr>
        <p:blipFill rotWithShape="1">
          <a:blip r:embed="rId3"/>
          <a:srcRect t="32548" b="36932"/>
          <a:stretch/>
        </p:blipFill>
        <p:spPr>
          <a:xfrm>
            <a:off x="-17985" y="3097135"/>
            <a:ext cx="12264412" cy="3742958"/>
          </a:xfrm>
          <a:prstGeom prst="rect">
            <a:avLst/>
          </a:prstGeom>
        </p:spPr>
      </p:pic>
      <p:sp>
        <p:nvSpPr>
          <p:cNvPr id="9" name="TextBox 8">
            <a:extLst>
              <a:ext uri="{FF2B5EF4-FFF2-40B4-BE49-F238E27FC236}">
                <a16:creationId xmlns:a16="http://schemas.microsoft.com/office/drawing/2014/main" id="{3489B402-A60D-A881-5520-45C095738AB7}"/>
              </a:ext>
            </a:extLst>
          </p:cNvPr>
          <p:cNvSpPr txBox="1"/>
          <p:nvPr/>
        </p:nvSpPr>
        <p:spPr>
          <a:xfrm>
            <a:off x="2603612" y="894131"/>
            <a:ext cx="6984776" cy="461665"/>
          </a:xfrm>
          <a:prstGeom prst="rect">
            <a:avLst/>
          </a:prstGeom>
          <a:noFill/>
        </p:spPr>
        <p:txBody>
          <a:bodyPr wrap="square" rtlCol="0">
            <a:spAutoFit/>
          </a:bodyPr>
          <a:lstStyle/>
          <a:p>
            <a:pPr algn="ctr"/>
            <a:r>
              <a:rPr lang="en-US" sz="2400" dirty="0" err="1">
                <a:solidFill>
                  <a:schemeClr val="bg1"/>
                </a:solidFill>
                <a:latin typeface="Bahnschrift SemiCondensed" panose="020B0502040204020203" pitchFamily="34" charset="0"/>
              </a:rPr>
              <a:t>Phần</a:t>
            </a:r>
            <a:r>
              <a:rPr lang="en-US" sz="2400" dirty="0">
                <a:solidFill>
                  <a:schemeClr val="bg1"/>
                </a:solidFill>
                <a:latin typeface="Bahnschrift SemiCondensed" panose="020B0502040204020203" pitchFamily="34" charset="0"/>
              </a:rPr>
              <a:t> </a:t>
            </a:r>
            <a:r>
              <a:rPr lang="en-US" sz="2400" dirty="0" err="1">
                <a:solidFill>
                  <a:schemeClr val="bg1"/>
                </a:solidFill>
                <a:latin typeface="Bahnschrift SemiCondensed" panose="020B0502040204020203" pitchFamily="34" charset="0"/>
              </a:rPr>
              <a:t>Mềm</a:t>
            </a:r>
            <a:r>
              <a:rPr lang="en-US" sz="2400" dirty="0">
                <a:solidFill>
                  <a:schemeClr val="bg1"/>
                </a:solidFill>
                <a:latin typeface="Bahnschrift SemiCondensed" panose="020B0502040204020203" pitchFamily="34" charset="0"/>
              </a:rPr>
              <a:t> </a:t>
            </a:r>
            <a:r>
              <a:rPr lang="en-US" sz="2400" dirty="0" err="1">
                <a:solidFill>
                  <a:schemeClr val="bg1"/>
                </a:solidFill>
                <a:latin typeface="Bahnschrift SemiCondensed" panose="020B0502040204020203" pitchFamily="34" charset="0"/>
              </a:rPr>
              <a:t>Bán</a:t>
            </a:r>
            <a:r>
              <a:rPr lang="en-US" sz="2400" dirty="0">
                <a:solidFill>
                  <a:schemeClr val="bg1"/>
                </a:solidFill>
                <a:latin typeface="Bahnschrift SemiCondensed" panose="020B0502040204020203" pitchFamily="34" charset="0"/>
              </a:rPr>
              <a:t> </a:t>
            </a:r>
            <a:r>
              <a:rPr lang="en-US" sz="2400" dirty="0" err="1">
                <a:solidFill>
                  <a:schemeClr val="bg1"/>
                </a:solidFill>
                <a:latin typeface="Bahnschrift SemiCondensed" panose="020B0502040204020203" pitchFamily="34" charset="0"/>
              </a:rPr>
              <a:t>Điện</a:t>
            </a:r>
            <a:r>
              <a:rPr lang="en-US" sz="2400" dirty="0">
                <a:solidFill>
                  <a:schemeClr val="bg1"/>
                </a:solidFill>
                <a:latin typeface="Bahnschrift SemiCondensed" panose="020B0502040204020203" pitchFamily="34" charset="0"/>
              </a:rPr>
              <a:t> </a:t>
            </a:r>
            <a:r>
              <a:rPr lang="en-US" sz="2400" dirty="0" err="1">
                <a:solidFill>
                  <a:schemeClr val="bg1"/>
                </a:solidFill>
                <a:latin typeface="Bahnschrift SemiCondensed" panose="020B0502040204020203" pitchFamily="34" charset="0"/>
              </a:rPr>
              <a:t>Thoại</a:t>
            </a:r>
            <a:r>
              <a:rPr lang="en-US" sz="2400" dirty="0">
                <a:solidFill>
                  <a:schemeClr val="bg1"/>
                </a:solidFill>
                <a:latin typeface="Bahnschrift SemiCondensed" panose="020B0502040204020203" pitchFamily="34" charset="0"/>
              </a:rPr>
              <a:t> </a:t>
            </a:r>
            <a:r>
              <a:rPr lang="en-US" sz="2400" dirty="0" err="1">
                <a:solidFill>
                  <a:schemeClr val="bg1"/>
                </a:solidFill>
                <a:latin typeface="Bahnschrift SemiCondensed" panose="020B0502040204020203" pitchFamily="34" charset="0"/>
              </a:rPr>
              <a:t>Iphone</a:t>
            </a:r>
            <a:endParaRPr lang="en-VN" sz="2400" dirty="0">
              <a:solidFill>
                <a:schemeClr val="bg1"/>
              </a:solidFill>
              <a:latin typeface="Bahnschrift SemiCondensed" panose="020B0502040204020203" pitchFamily="34" charset="0"/>
            </a:endParaRPr>
          </a:p>
        </p:txBody>
      </p:sp>
      <p:sp>
        <p:nvSpPr>
          <p:cNvPr id="68" name="!!Rounded Rectangle 18">
            <a:extLst>
              <a:ext uri="{FF2B5EF4-FFF2-40B4-BE49-F238E27FC236}">
                <a16:creationId xmlns:a16="http://schemas.microsoft.com/office/drawing/2014/main" id="{8ADA5018-C97E-8FE0-F93F-00380D89A8F1}"/>
              </a:ext>
            </a:extLst>
          </p:cNvPr>
          <p:cNvSpPr/>
          <p:nvPr/>
        </p:nvSpPr>
        <p:spPr>
          <a:xfrm>
            <a:off x="2691951" y="7143696"/>
            <a:ext cx="6808097" cy="15653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5" name="!!Oval 9">
            <a:extLst>
              <a:ext uri="{FF2B5EF4-FFF2-40B4-BE49-F238E27FC236}">
                <a16:creationId xmlns:a16="http://schemas.microsoft.com/office/drawing/2014/main" id="{83AA07BA-7F86-4047-BF7E-37DDB1FE6486}"/>
              </a:ext>
            </a:extLst>
          </p:cNvPr>
          <p:cNvSpPr/>
          <p:nvPr/>
        </p:nvSpPr>
        <p:spPr>
          <a:xfrm>
            <a:off x="4367808" y="157893"/>
            <a:ext cx="296865" cy="296865"/>
          </a:xfrm>
          <a:prstGeom prst="ellipse">
            <a:avLst/>
          </a:prstGeom>
          <a:blipFill dpi="0" rotWithShape="1">
            <a:blip r:embed="rId4"/>
            <a:srcRect/>
            <a:stretch>
              <a:fillRect l="-12500" t="-50000" r="-6250" b="-61080"/>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spTree>
    <p:extLst>
      <p:ext uri="{BB962C8B-B14F-4D97-AF65-F5344CB8AC3E}">
        <p14:creationId xmlns:p14="http://schemas.microsoft.com/office/powerpoint/2010/main" val="1654074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8A0503-D1F1-08A1-2EE6-23A0D1DC8186}"/>
              </a:ext>
            </a:extLst>
          </p:cNvPr>
          <p:cNvPicPr>
            <a:picLocks noChangeAspect="1"/>
          </p:cNvPicPr>
          <p:nvPr/>
        </p:nvPicPr>
        <p:blipFill rotWithShape="1">
          <a:blip r:embed="rId3"/>
          <a:srcRect t="40739" b="20437"/>
          <a:stretch/>
        </p:blipFill>
        <p:spPr>
          <a:xfrm>
            <a:off x="-17985" y="2122481"/>
            <a:ext cx="12264412" cy="4761445"/>
          </a:xfrm>
          <a:prstGeom prst="rect">
            <a:avLst/>
          </a:prstGeom>
        </p:spPr>
      </p:pic>
      <p:sp>
        <p:nvSpPr>
          <p:cNvPr id="3" name="!!Rectangle 2">
            <a:extLst>
              <a:ext uri="{FF2B5EF4-FFF2-40B4-BE49-F238E27FC236}">
                <a16:creationId xmlns:a16="http://schemas.microsoft.com/office/drawing/2014/main" id="{4295B201-379F-E574-7A93-495280A21B89}"/>
              </a:ext>
            </a:extLst>
          </p:cNvPr>
          <p:cNvSpPr/>
          <p:nvPr/>
        </p:nvSpPr>
        <p:spPr>
          <a:xfrm>
            <a:off x="-17985" y="3958982"/>
            <a:ext cx="12264412" cy="2924944"/>
          </a:xfrm>
          <a:prstGeom prst="rect">
            <a:avLst/>
          </a:prstGeom>
          <a:gradFill>
            <a:gsLst>
              <a:gs pos="0">
                <a:schemeClr val="tx1">
                  <a:alpha val="0"/>
                </a:schemeClr>
              </a:gs>
              <a:gs pos="99000">
                <a:schemeClr val="tx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ounded Rectangle 8">
            <a:extLst>
              <a:ext uri="{FF2B5EF4-FFF2-40B4-BE49-F238E27FC236}">
                <a16:creationId xmlns:a16="http://schemas.microsoft.com/office/drawing/2014/main" id="{1658F4B8-10FB-E44D-9591-7F62655BE8D2}"/>
              </a:ext>
            </a:extLst>
          </p:cNvPr>
          <p:cNvSpPr/>
          <p:nvPr/>
        </p:nvSpPr>
        <p:spPr>
          <a:xfrm>
            <a:off x="2747628" y="4503203"/>
            <a:ext cx="9181020" cy="1903944"/>
          </a:xfrm>
          <a:prstGeom prst="roundRect">
            <a:avLst/>
          </a:prstGeom>
          <a:solidFill>
            <a:schemeClr val="bg1">
              <a:alpha val="3808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err="1">
                <a:solidFill>
                  <a:schemeClr val="bg1"/>
                </a:solidFill>
                <a:latin typeface="Bree Serif" panose="02000503040000020004" pitchFamily="2" charset="77"/>
              </a:rPr>
              <a:t>Xây</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Dựng</a:t>
            </a:r>
            <a:r>
              <a:rPr lang="en-US" sz="1400" dirty="0">
                <a:solidFill>
                  <a:schemeClr val="bg1"/>
                </a:solidFill>
                <a:latin typeface="Bree Serif" panose="02000503040000020004" pitchFamily="2" charset="77"/>
              </a:rPr>
              <a:t> Data Base</a:t>
            </a:r>
            <a:br>
              <a:rPr lang="en-US" sz="1400" dirty="0">
                <a:solidFill>
                  <a:schemeClr val="bg1"/>
                </a:solidFill>
                <a:latin typeface="Bree Serif" panose="02000503040000020004" pitchFamily="2" charset="77"/>
              </a:rPr>
            </a:br>
            <a:r>
              <a:rPr lang="en-US" sz="1400" dirty="0" err="1">
                <a:solidFill>
                  <a:schemeClr val="bg1"/>
                </a:solidFill>
                <a:latin typeface="Bree Serif" panose="02000503040000020004" pitchFamily="2" charset="77"/>
              </a:rPr>
              <a:t>Kiểm</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Lỗi</a:t>
            </a:r>
            <a:br>
              <a:rPr lang="en-US" sz="1400" dirty="0">
                <a:solidFill>
                  <a:schemeClr val="bg1"/>
                </a:solidFill>
                <a:latin typeface="Bree Serif" panose="02000503040000020004" pitchFamily="2" charset="77"/>
              </a:rPr>
            </a:br>
            <a:r>
              <a:rPr lang="en-US" sz="1400" dirty="0">
                <a:solidFill>
                  <a:schemeClr val="bg1"/>
                </a:solidFill>
                <a:latin typeface="Bree Serif" panose="02000503040000020004" pitchFamily="2" charset="77"/>
              </a:rPr>
              <a:t> </a:t>
            </a:r>
            <a:br>
              <a:rPr lang="en-US" sz="1400" dirty="0">
                <a:solidFill>
                  <a:schemeClr val="bg1"/>
                </a:solidFill>
                <a:latin typeface="Bree Serif" panose="02000503040000020004" pitchFamily="2" charset="77"/>
              </a:rPr>
            </a:br>
            <a:r>
              <a:rPr lang="en-US" sz="1400" dirty="0" err="1">
                <a:solidFill>
                  <a:schemeClr val="bg1"/>
                </a:solidFill>
                <a:latin typeface="Bree Serif" panose="02000503040000020004" pitchFamily="2" charset="77"/>
              </a:rPr>
              <a:t>Thiết</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Kế</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Các</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Chức</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Năng</a:t>
            </a:r>
            <a:r>
              <a:rPr lang="en-US" sz="1400" dirty="0">
                <a:solidFill>
                  <a:schemeClr val="bg1"/>
                </a:solidFill>
                <a:latin typeface="Bree Serif" panose="02000503040000020004" pitchFamily="2" charset="77"/>
              </a:rPr>
              <a:t> :</a:t>
            </a:r>
            <a:br>
              <a:rPr lang="en-US" sz="1400" dirty="0">
                <a:solidFill>
                  <a:schemeClr val="bg1"/>
                </a:solidFill>
                <a:latin typeface="Bree Serif" panose="02000503040000020004" pitchFamily="2" charset="77"/>
              </a:rPr>
            </a:b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Quản</a:t>
            </a:r>
            <a:r>
              <a:rPr lang="en-US" sz="1400" dirty="0">
                <a:solidFill>
                  <a:schemeClr val="bg1"/>
                </a:solidFill>
                <a:latin typeface="Bree Serif" panose="02000503040000020004" pitchFamily="2" charset="77"/>
              </a:rPr>
              <a:t> Lý </a:t>
            </a:r>
            <a:r>
              <a:rPr lang="en-US" sz="1400" dirty="0" err="1">
                <a:solidFill>
                  <a:schemeClr val="bg1"/>
                </a:solidFill>
                <a:latin typeface="Bree Serif" panose="02000503040000020004" pitchFamily="2" charset="77"/>
              </a:rPr>
              <a:t>Nhân</a:t>
            </a:r>
            <a:r>
              <a:rPr lang="en-US" sz="1400" dirty="0">
                <a:solidFill>
                  <a:schemeClr val="bg1"/>
                </a:solidFill>
                <a:latin typeface="Bree Serif" panose="02000503040000020004" pitchFamily="2" charset="77"/>
              </a:rPr>
              <a:t> Viên</a:t>
            </a:r>
            <a:br>
              <a:rPr lang="en-US" sz="1400" dirty="0">
                <a:solidFill>
                  <a:schemeClr val="bg1"/>
                </a:solidFill>
                <a:latin typeface="Bree Serif" panose="02000503040000020004" pitchFamily="2" charset="77"/>
              </a:rPr>
            </a:b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Quản</a:t>
            </a:r>
            <a:r>
              <a:rPr lang="en-US" sz="1400" dirty="0">
                <a:solidFill>
                  <a:schemeClr val="bg1"/>
                </a:solidFill>
                <a:latin typeface="Bree Serif" panose="02000503040000020004" pitchFamily="2" charset="77"/>
              </a:rPr>
              <a:t> Lý </a:t>
            </a:r>
            <a:r>
              <a:rPr lang="en-US" sz="1400" dirty="0" err="1">
                <a:solidFill>
                  <a:schemeClr val="bg1"/>
                </a:solidFill>
                <a:latin typeface="Bree Serif" panose="02000503040000020004" pitchFamily="2" charset="77"/>
              </a:rPr>
              <a:t>Sản</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Phẩm</a:t>
            </a:r>
            <a:br>
              <a:rPr lang="en-US" sz="1400" dirty="0">
                <a:solidFill>
                  <a:schemeClr val="bg1"/>
                </a:solidFill>
                <a:latin typeface="Bree Serif" panose="02000503040000020004" pitchFamily="2" charset="77"/>
              </a:rPr>
            </a:b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Quản</a:t>
            </a:r>
            <a:r>
              <a:rPr lang="en-US" sz="1400" dirty="0">
                <a:solidFill>
                  <a:schemeClr val="bg1"/>
                </a:solidFill>
                <a:latin typeface="Bree Serif" panose="02000503040000020004" pitchFamily="2" charset="77"/>
              </a:rPr>
              <a:t> Lý Bán </a:t>
            </a:r>
            <a:r>
              <a:rPr lang="en-US" sz="1400" dirty="0" err="1">
                <a:solidFill>
                  <a:schemeClr val="bg1"/>
                </a:solidFill>
                <a:latin typeface="Bree Serif" panose="02000503040000020004" pitchFamily="2" charset="77"/>
              </a:rPr>
              <a:t>Hàng</a:t>
            </a:r>
            <a:r>
              <a:rPr lang="en-US" sz="1400" dirty="0">
                <a:solidFill>
                  <a:schemeClr val="bg1"/>
                </a:solidFill>
                <a:latin typeface="Bree Serif" panose="02000503040000020004" pitchFamily="2" charset="77"/>
              </a:rPr>
              <a:t> </a:t>
            </a:r>
          </a:p>
        </p:txBody>
      </p:sp>
      <p:sp>
        <p:nvSpPr>
          <p:cNvPr id="4" name="!!Rounded Rectangle 5">
            <a:extLst>
              <a:ext uri="{FF2B5EF4-FFF2-40B4-BE49-F238E27FC236}">
                <a16:creationId xmlns:a16="http://schemas.microsoft.com/office/drawing/2014/main" id="{E07CFF8D-545F-65D5-D56E-6EF9B08001B4}"/>
              </a:ext>
            </a:extLst>
          </p:cNvPr>
          <p:cNvSpPr/>
          <p:nvPr/>
        </p:nvSpPr>
        <p:spPr>
          <a:xfrm>
            <a:off x="4853862" y="107799"/>
            <a:ext cx="2484276"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0" name="TextBox 39">
            <a:extLst>
              <a:ext uri="{FF2B5EF4-FFF2-40B4-BE49-F238E27FC236}">
                <a16:creationId xmlns:a16="http://schemas.microsoft.com/office/drawing/2014/main" id="{3DA79A19-1D6E-EB77-BEF2-302A9564380F}"/>
              </a:ext>
            </a:extLst>
          </p:cNvPr>
          <p:cNvSpPr txBox="1"/>
          <p:nvPr/>
        </p:nvSpPr>
        <p:spPr>
          <a:xfrm>
            <a:off x="2603612" y="1697681"/>
            <a:ext cx="6984776" cy="276999"/>
          </a:xfrm>
          <a:prstGeom prst="rect">
            <a:avLst/>
          </a:prstGeom>
          <a:noFill/>
        </p:spPr>
        <p:txBody>
          <a:bodyPr wrap="square" rtlCol="0">
            <a:spAutoFit/>
          </a:bodyPr>
          <a:lstStyle/>
          <a:p>
            <a:pPr algn="ctr"/>
            <a:r>
              <a:rPr lang="en-US" sz="1200" dirty="0">
                <a:solidFill>
                  <a:schemeClr val="bg1"/>
                </a:solidFill>
                <a:latin typeface="Bree Serif" panose="02000503040000020004" pitchFamily="2" charset="77"/>
              </a:rPr>
              <a:t>Leader : </a:t>
            </a:r>
            <a:r>
              <a:rPr lang="en-US" sz="1200" dirty="0" err="1">
                <a:solidFill>
                  <a:schemeClr val="bg1"/>
                </a:solidFill>
                <a:latin typeface="Bree Serif" panose="02000503040000020004" pitchFamily="2" charset="77"/>
              </a:rPr>
              <a:t>Nguyễn</a:t>
            </a:r>
            <a:r>
              <a:rPr lang="en-US" sz="1200" dirty="0">
                <a:solidFill>
                  <a:schemeClr val="bg1"/>
                </a:solidFill>
                <a:latin typeface="Bree Serif" panose="02000503040000020004" pitchFamily="2" charset="77"/>
              </a:rPr>
              <a:t> </a:t>
            </a:r>
            <a:r>
              <a:rPr lang="en-US" sz="1200" dirty="0" err="1">
                <a:solidFill>
                  <a:schemeClr val="bg1"/>
                </a:solidFill>
                <a:latin typeface="Bree Serif" panose="02000503040000020004" pitchFamily="2" charset="77"/>
              </a:rPr>
              <a:t>Hoàng</a:t>
            </a:r>
            <a:r>
              <a:rPr lang="en-US" sz="1200" dirty="0">
                <a:solidFill>
                  <a:schemeClr val="bg1"/>
                </a:solidFill>
                <a:latin typeface="Bree Serif" panose="02000503040000020004" pitchFamily="2" charset="77"/>
              </a:rPr>
              <a:t> D</a:t>
            </a:r>
            <a:r>
              <a:rPr lang="vi-VN" sz="1200" dirty="0">
                <a:solidFill>
                  <a:schemeClr val="bg1"/>
                </a:solidFill>
                <a:latin typeface="Bree Serif" panose="02000503040000020004" pitchFamily="2" charset="77"/>
              </a:rPr>
              <a:t>ượ</a:t>
            </a:r>
            <a:r>
              <a:rPr lang="en-US" sz="1200" dirty="0">
                <a:solidFill>
                  <a:schemeClr val="bg1"/>
                </a:solidFill>
                <a:latin typeface="Bree Serif" panose="02000503040000020004" pitchFamily="2" charset="77"/>
              </a:rPr>
              <a:t>c</a:t>
            </a:r>
            <a:endParaRPr lang="en-VN" sz="1200" dirty="0">
              <a:solidFill>
                <a:schemeClr val="bg1"/>
              </a:solidFill>
              <a:latin typeface="Bree Serif" panose="02000503040000020004" pitchFamily="2" charset="77"/>
            </a:endParaRPr>
          </a:p>
        </p:txBody>
      </p:sp>
      <p:sp>
        <p:nvSpPr>
          <p:cNvPr id="41" name="TextBox 40">
            <a:extLst>
              <a:ext uri="{FF2B5EF4-FFF2-40B4-BE49-F238E27FC236}">
                <a16:creationId xmlns:a16="http://schemas.microsoft.com/office/drawing/2014/main" id="{152E148D-433A-53F0-DBCE-B1C70E6AAEEF}"/>
              </a:ext>
            </a:extLst>
          </p:cNvPr>
          <p:cNvSpPr txBox="1"/>
          <p:nvPr/>
        </p:nvSpPr>
        <p:spPr>
          <a:xfrm>
            <a:off x="2927648" y="764945"/>
            <a:ext cx="6984776" cy="830997"/>
          </a:xfrm>
          <a:prstGeom prst="rect">
            <a:avLst/>
          </a:prstGeom>
          <a:noFill/>
        </p:spPr>
        <p:txBody>
          <a:bodyPr wrap="square" rtlCol="0">
            <a:spAutoFit/>
          </a:bodyPr>
          <a:lstStyle/>
          <a:p>
            <a:pPr algn="ctr"/>
            <a:r>
              <a:rPr lang="en-US" sz="4800" dirty="0" err="1">
                <a:solidFill>
                  <a:schemeClr val="bg1"/>
                </a:solidFill>
                <a:latin typeface="Bahnschrift SemiLight" panose="020B0502040204020203" pitchFamily="34" charset="0"/>
              </a:rPr>
              <a:t>Phân</a:t>
            </a:r>
            <a:r>
              <a:rPr lang="en-US" sz="4800" dirty="0">
                <a:solidFill>
                  <a:schemeClr val="bg1"/>
                </a:solidFill>
                <a:latin typeface="Bahnschrift SemiLight" panose="020B0502040204020203" pitchFamily="34" charset="0"/>
              </a:rPr>
              <a:t> </a:t>
            </a:r>
            <a:r>
              <a:rPr lang="en-US" sz="4800" dirty="0" err="1">
                <a:solidFill>
                  <a:schemeClr val="bg1"/>
                </a:solidFill>
                <a:latin typeface="Bahnschrift SemiLight" panose="020B0502040204020203" pitchFamily="34" charset="0"/>
              </a:rPr>
              <a:t>Công</a:t>
            </a:r>
            <a:r>
              <a:rPr lang="en-US" sz="4800" dirty="0">
                <a:solidFill>
                  <a:schemeClr val="bg1"/>
                </a:solidFill>
                <a:latin typeface="Bahnschrift SemiLight" panose="020B0502040204020203" pitchFamily="34" charset="0"/>
              </a:rPr>
              <a:t> CÔNG VIỆC</a:t>
            </a:r>
            <a:endParaRPr lang="en-VN" sz="4800" dirty="0">
              <a:solidFill>
                <a:schemeClr val="bg1"/>
              </a:solidFill>
              <a:latin typeface="Bahnschrift SemiLight" panose="020B0502040204020203" pitchFamily="34" charset="0"/>
            </a:endParaRPr>
          </a:p>
        </p:txBody>
      </p:sp>
      <p:sp>
        <p:nvSpPr>
          <p:cNvPr id="65" name="!!TextBox 4">
            <a:extLst>
              <a:ext uri="{FF2B5EF4-FFF2-40B4-BE49-F238E27FC236}">
                <a16:creationId xmlns:a16="http://schemas.microsoft.com/office/drawing/2014/main" id="{BDCAE124-80C8-35BF-2439-C515412D09E9}"/>
              </a:ext>
            </a:extLst>
          </p:cNvPr>
          <p:cNvSpPr txBox="1"/>
          <p:nvPr/>
        </p:nvSpPr>
        <p:spPr>
          <a:xfrm>
            <a:off x="4126360" y="2132894"/>
            <a:ext cx="4018895" cy="784830"/>
          </a:xfrm>
          <a:prstGeom prst="rect">
            <a:avLst/>
          </a:prstGeom>
          <a:noFill/>
        </p:spPr>
        <p:txBody>
          <a:bodyPr wrap="square">
            <a:spAutoFit/>
          </a:bodyPr>
          <a:lstStyle/>
          <a:p>
            <a:pPr algn="ctr"/>
            <a:r>
              <a:rPr lang="vi-VN" sz="900" b="0" i="0" u="none" strike="noStrike">
                <a:noFill/>
                <a:effectLst/>
                <a:latin typeface="Bree Serif" panose="02000503040000020004" pitchFamily="2" charset="77"/>
              </a:rPr>
              <a:t>Tác phẩm Vợ nhặt được viết ngay sau khi Cách mạng tháng Tám thành công nhưng còn dang dở và bị mất bản thảo. Truyện có tiền thân là tiểu thuyết Xóm ngụ cư được in trong tập Con chó xấu xí Truyện đã khắc họa tình cảnh thê thảm của người nông dân Việt Nam trong nạn đói khủng khiếp năm 1945 cướp đi sinh mạng của hơn 2 triệu đồng bào ta.</a:t>
            </a:r>
            <a:endParaRPr lang="en-VN" sz="900">
              <a:noFill/>
              <a:latin typeface="Bree Serif" panose="02000503040000020004" pitchFamily="2" charset="77"/>
            </a:endParaRPr>
          </a:p>
        </p:txBody>
      </p:sp>
      <p:sp>
        <p:nvSpPr>
          <p:cNvPr id="19" name="!!Rounded Rectangle 18">
            <a:extLst>
              <a:ext uri="{FF2B5EF4-FFF2-40B4-BE49-F238E27FC236}">
                <a16:creationId xmlns:a16="http://schemas.microsoft.com/office/drawing/2014/main" id="{28BD619E-111D-CB83-5943-7A5B752D168F}"/>
              </a:ext>
            </a:extLst>
          </p:cNvPr>
          <p:cNvSpPr/>
          <p:nvPr/>
        </p:nvSpPr>
        <p:spPr>
          <a:xfrm>
            <a:off x="4616495" y="6698404"/>
            <a:ext cx="2959010" cy="80841"/>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2" name="!!Oval 9">
            <a:extLst>
              <a:ext uri="{FF2B5EF4-FFF2-40B4-BE49-F238E27FC236}">
                <a16:creationId xmlns:a16="http://schemas.microsoft.com/office/drawing/2014/main" id="{B3C833CE-B8ED-422B-B5FA-2875AEA509CF}"/>
              </a:ext>
            </a:extLst>
          </p:cNvPr>
          <p:cNvSpPr/>
          <p:nvPr/>
        </p:nvSpPr>
        <p:spPr>
          <a:xfrm>
            <a:off x="4943872" y="159596"/>
            <a:ext cx="296865" cy="296865"/>
          </a:xfrm>
          <a:prstGeom prst="ellipse">
            <a:avLst/>
          </a:prstGeom>
          <a:blipFill dpi="0" rotWithShape="1">
            <a:blip r:embed="rId4"/>
            <a:srcRect/>
            <a:stretch>
              <a:fillRect l="-12500" t="-50000" r="-6250" b="-61080"/>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pic>
        <p:nvPicPr>
          <p:cNvPr id="5" name="Picture 4">
            <a:extLst>
              <a:ext uri="{FF2B5EF4-FFF2-40B4-BE49-F238E27FC236}">
                <a16:creationId xmlns:a16="http://schemas.microsoft.com/office/drawing/2014/main" id="{5EC52460-1852-A530-A6BF-504126BC45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866" y="4538567"/>
            <a:ext cx="1714983" cy="1854585"/>
          </a:xfrm>
          <a:prstGeom prst="rect">
            <a:avLst/>
          </a:prstGeom>
          <a:ln>
            <a:noFill/>
          </a:ln>
          <a:effectLst>
            <a:softEdge rad="112500"/>
          </a:effectLst>
        </p:spPr>
      </p:pic>
    </p:spTree>
    <p:extLst>
      <p:ext uri="{BB962C8B-B14F-4D97-AF65-F5344CB8AC3E}">
        <p14:creationId xmlns:p14="http://schemas.microsoft.com/office/powerpoint/2010/main" val="27049172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8A0503-D1F1-08A1-2EE6-23A0D1DC8186}"/>
              </a:ext>
            </a:extLst>
          </p:cNvPr>
          <p:cNvPicPr>
            <a:picLocks noChangeAspect="1"/>
          </p:cNvPicPr>
          <p:nvPr/>
        </p:nvPicPr>
        <p:blipFill rotWithShape="1">
          <a:blip r:embed="rId3"/>
          <a:srcRect t="40739" b="20437"/>
          <a:stretch/>
        </p:blipFill>
        <p:spPr>
          <a:xfrm>
            <a:off x="-17985" y="2122481"/>
            <a:ext cx="12264412" cy="4761445"/>
          </a:xfrm>
          <a:prstGeom prst="rect">
            <a:avLst/>
          </a:prstGeom>
        </p:spPr>
      </p:pic>
      <p:sp>
        <p:nvSpPr>
          <p:cNvPr id="3" name="!!Rectangle 2">
            <a:extLst>
              <a:ext uri="{FF2B5EF4-FFF2-40B4-BE49-F238E27FC236}">
                <a16:creationId xmlns:a16="http://schemas.microsoft.com/office/drawing/2014/main" id="{4295B201-379F-E574-7A93-495280A21B89}"/>
              </a:ext>
            </a:extLst>
          </p:cNvPr>
          <p:cNvSpPr/>
          <p:nvPr/>
        </p:nvSpPr>
        <p:spPr>
          <a:xfrm>
            <a:off x="-17985" y="3958982"/>
            <a:ext cx="12264412" cy="2924944"/>
          </a:xfrm>
          <a:prstGeom prst="rect">
            <a:avLst/>
          </a:prstGeom>
          <a:gradFill>
            <a:gsLst>
              <a:gs pos="0">
                <a:schemeClr val="tx1">
                  <a:alpha val="0"/>
                </a:schemeClr>
              </a:gs>
              <a:gs pos="99000">
                <a:schemeClr val="tx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ounded Rectangle 8">
            <a:extLst>
              <a:ext uri="{FF2B5EF4-FFF2-40B4-BE49-F238E27FC236}">
                <a16:creationId xmlns:a16="http://schemas.microsoft.com/office/drawing/2014/main" id="{1658F4B8-10FB-E44D-9591-7F62655BE8D2}"/>
              </a:ext>
            </a:extLst>
          </p:cNvPr>
          <p:cNvSpPr/>
          <p:nvPr/>
        </p:nvSpPr>
        <p:spPr>
          <a:xfrm>
            <a:off x="2747628" y="4503203"/>
            <a:ext cx="9181020" cy="1903944"/>
          </a:xfrm>
          <a:prstGeom prst="roundRect">
            <a:avLst/>
          </a:prstGeom>
          <a:solidFill>
            <a:schemeClr val="bg1">
              <a:alpha val="3808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err="1">
                <a:solidFill>
                  <a:schemeClr val="bg1"/>
                </a:solidFill>
                <a:latin typeface="Bree Serif" panose="02000503040000020004" pitchFamily="2" charset="77"/>
              </a:rPr>
              <a:t>Viết</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Báo</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Cáo</a:t>
            </a:r>
            <a:br>
              <a:rPr lang="en-US" sz="1400" dirty="0">
                <a:solidFill>
                  <a:schemeClr val="bg1"/>
                </a:solidFill>
                <a:latin typeface="Bree Serif" panose="02000503040000020004" pitchFamily="2" charset="77"/>
              </a:rPr>
            </a:br>
            <a:r>
              <a:rPr lang="en-US" sz="1400" dirty="0" err="1">
                <a:solidFill>
                  <a:schemeClr val="bg1"/>
                </a:solidFill>
                <a:latin typeface="Bree Serif" panose="02000503040000020004" pitchFamily="2" charset="77"/>
              </a:rPr>
              <a:t>Kiểm</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Lỗi</a:t>
            </a:r>
            <a:br>
              <a:rPr lang="en-US" sz="1400" dirty="0">
                <a:solidFill>
                  <a:schemeClr val="bg1"/>
                </a:solidFill>
                <a:latin typeface="Bree Serif" panose="02000503040000020004" pitchFamily="2" charset="77"/>
              </a:rPr>
            </a:br>
            <a:r>
              <a:rPr lang="en-US" sz="1400" dirty="0">
                <a:solidFill>
                  <a:schemeClr val="bg1"/>
                </a:solidFill>
                <a:latin typeface="Bree Serif" panose="02000503040000020004" pitchFamily="2" charset="77"/>
              </a:rPr>
              <a:t> </a:t>
            </a:r>
            <a:br>
              <a:rPr lang="en-US" sz="1400" dirty="0">
                <a:solidFill>
                  <a:schemeClr val="bg1"/>
                </a:solidFill>
                <a:latin typeface="Bree Serif" panose="02000503040000020004" pitchFamily="2" charset="77"/>
              </a:rPr>
            </a:br>
            <a:r>
              <a:rPr lang="en-US" sz="1400" dirty="0" err="1">
                <a:solidFill>
                  <a:schemeClr val="bg1"/>
                </a:solidFill>
                <a:latin typeface="Bree Serif" panose="02000503040000020004" pitchFamily="2" charset="77"/>
              </a:rPr>
              <a:t>Thiết</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Kế</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Các</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Chức</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Năng</a:t>
            </a:r>
            <a:r>
              <a:rPr lang="en-US" sz="1400" dirty="0">
                <a:solidFill>
                  <a:schemeClr val="bg1"/>
                </a:solidFill>
                <a:latin typeface="Bree Serif" panose="02000503040000020004" pitchFamily="2" charset="77"/>
              </a:rPr>
              <a:t> :</a:t>
            </a:r>
            <a:br>
              <a:rPr lang="en-US" sz="1400" dirty="0">
                <a:solidFill>
                  <a:schemeClr val="bg1"/>
                </a:solidFill>
                <a:latin typeface="Bree Serif" panose="02000503040000020004" pitchFamily="2" charset="77"/>
              </a:rPr>
            </a:b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Quản</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Lý</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Khách</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Hàng</a:t>
            </a:r>
            <a:endParaRPr lang="en-VN" sz="1400" dirty="0">
              <a:solidFill>
                <a:schemeClr val="bg1"/>
              </a:solidFill>
              <a:latin typeface="Bree Serif" panose="02000503040000020004" pitchFamily="2" charset="77"/>
            </a:endParaRPr>
          </a:p>
        </p:txBody>
      </p:sp>
      <p:sp>
        <p:nvSpPr>
          <p:cNvPr id="4" name="!!Rounded Rectangle 5">
            <a:extLst>
              <a:ext uri="{FF2B5EF4-FFF2-40B4-BE49-F238E27FC236}">
                <a16:creationId xmlns:a16="http://schemas.microsoft.com/office/drawing/2014/main" id="{E07CFF8D-545F-65D5-D56E-6EF9B08001B4}"/>
              </a:ext>
            </a:extLst>
          </p:cNvPr>
          <p:cNvSpPr/>
          <p:nvPr/>
        </p:nvSpPr>
        <p:spPr>
          <a:xfrm>
            <a:off x="4853862" y="107799"/>
            <a:ext cx="2484276"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0" name="TextBox 39">
            <a:extLst>
              <a:ext uri="{FF2B5EF4-FFF2-40B4-BE49-F238E27FC236}">
                <a16:creationId xmlns:a16="http://schemas.microsoft.com/office/drawing/2014/main" id="{3DA79A19-1D6E-EB77-BEF2-302A9564380F}"/>
              </a:ext>
            </a:extLst>
          </p:cNvPr>
          <p:cNvSpPr txBox="1"/>
          <p:nvPr/>
        </p:nvSpPr>
        <p:spPr>
          <a:xfrm>
            <a:off x="2603612" y="1697681"/>
            <a:ext cx="6984776" cy="276999"/>
          </a:xfrm>
          <a:prstGeom prst="rect">
            <a:avLst/>
          </a:prstGeom>
          <a:noFill/>
        </p:spPr>
        <p:txBody>
          <a:bodyPr wrap="square" rtlCol="0">
            <a:spAutoFit/>
          </a:bodyPr>
          <a:lstStyle/>
          <a:p>
            <a:pPr algn="ctr"/>
            <a:r>
              <a:rPr lang="en-US" sz="1200" dirty="0">
                <a:solidFill>
                  <a:schemeClr val="bg1"/>
                </a:solidFill>
                <a:latin typeface="Bree Serif" panose="02000503040000020004" pitchFamily="2" charset="77"/>
              </a:rPr>
              <a:t> Member : </a:t>
            </a:r>
            <a:r>
              <a:rPr lang="en-US" sz="1200" dirty="0" err="1">
                <a:solidFill>
                  <a:schemeClr val="bg1"/>
                </a:solidFill>
                <a:latin typeface="Bree Serif" panose="02000503040000020004" pitchFamily="2" charset="77"/>
              </a:rPr>
              <a:t>Phạm</a:t>
            </a:r>
            <a:r>
              <a:rPr lang="en-US" sz="1200" dirty="0">
                <a:solidFill>
                  <a:schemeClr val="bg1"/>
                </a:solidFill>
                <a:latin typeface="Bree Serif" panose="02000503040000020004" pitchFamily="2" charset="77"/>
              </a:rPr>
              <a:t> L</a:t>
            </a:r>
            <a:r>
              <a:rPr lang="vi-VN" sz="1200" dirty="0">
                <a:solidFill>
                  <a:schemeClr val="bg1"/>
                </a:solidFill>
                <a:latin typeface="Bree Serif" panose="02000503040000020004" pitchFamily="2" charset="77"/>
              </a:rPr>
              <a:t>ươ</a:t>
            </a:r>
            <a:r>
              <a:rPr lang="en-US" sz="1200" dirty="0">
                <a:solidFill>
                  <a:schemeClr val="bg1"/>
                </a:solidFill>
                <a:latin typeface="Bree Serif" panose="02000503040000020004" pitchFamily="2" charset="77"/>
              </a:rPr>
              <a:t>ng </a:t>
            </a:r>
            <a:r>
              <a:rPr lang="en-US" sz="1200" dirty="0" err="1">
                <a:solidFill>
                  <a:schemeClr val="bg1"/>
                </a:solidFill>
                <a:latin typeface="Bree Serif" panose="02000503040000020004" pitchFamily="2" charset="77"/>
              </a:rPr>
              <a:t>Hiệp</a:t>
            </a:r>
            <a:endParaRPr lang="en-VN" sz="1200" dirty="0">
              <a:solidFill>
                <a:schemeClr val="bg1"/>
              </a:solidFill>
              <a:latin typeface="Bree Serif" panose="02000503040000020004" pitchFamily="2" charset="77"/>
            </a:endParaRPr>
          </a:p>
        </p:txBody>
      </p:sp>
      <p:sp>
        <p:nvSpPr>
          <p:cNvPr id="41" name="TextBox 40">
            <a:extLst>
              <a:ext uri="{FF2B5EF4-FFF2-40B4-BE49-F238E27FC236}">
                <a16:creationId xmlns:a16="http://schemas.microsoft.com/office/drawing/2014/main" id="{152E148D-433A-53F0-DBCE-B1C70E6AAEEF}"/>
              </a:ext>
            </a:extLst>
          </p:cNvPr>
          <p:cNvSpPr txBox="1"/>
          <p:nvPr/>
        </p:nvSpPr>
        <p:spPr>
          <a:xfrm>
            <a:off x="2927648" y="764945"/>
            <a:ext cx="6984776" cy="830997"/>
          </a:xfrm>
          <a:prstGeom prst="rect">
            <a:avLst/>
          </a:prstGeom>
          <a:noFill/>
        </p:spPr>
        <p:txBody>
          <a:bodyPr wrap="square" rtlCol="0">
            <a:spAutoFit/>
          </a:bodyPr>
          <a:lstStyle/>
          <a:p>
            <a:pPr algn="ctr"/>
            <a:r>
              <a:rPr lang="en-US" sz="4800" dirty="0" err="1">
                <a:solidFill>
                  <a:schemeClr val="bg1"/>
                </a:solidFill>
                <a:latin typeface="Bahnschrift SemiLight" panose="020B0502040204020203" pitchFamily="34" charset="0"/>
              </a:rPr>
              <a:t>Phân</a:t>
            </a:r>
            <a:r>
              <a:rPr lang="en-US" sz="4800" dirty="0">
                <a:solidFill>
                  <a:schemeClr val="bg1"/>
                </a:solidFill>
                <a:latin typeface="Bahnschrift SemiLight" panose="020B0502040204020203" pitchFamily="34" charset="0"/>
              </a:rPr>
              <a:t> </a:t>
            </a:r>
            <a:r>
              <a:rPr lang="en-US" sz="4800" dirty="0" err="1">
                <a:solidFill>
                  <a:schemeClr val="bg1"/>
                </a:solidFill>
                <a:latin typeface="Bahnschrift SemiLight" panose="020B0502040204020203" pitchFamily="34" charset="0"/>
              </a:rPr>
              <a:t>Công</a:t>
            </a:r>
            <a:r>
              <a:rPr lang="en-US" sz="4800" dirty="0">
                <a:solidFill>
                  <a:schemeClr val="bg1"/>
                </a:solidFill>
                <a:latin typeface="Bahnschrift SemiLight" panose="020B0502040204020203" pitchFamily="34" charset="0"/>
              </a:rPr>
              <a:t> CÔNG VIỆC</a:t>
            </a:r>
            <a:endParaRPr lang="en-VN" sz="4800" dirty="0">
              <a:solidFill>
                <a:schemeClr val="bg1"/>
              </a:solidFill>
              <a:latin typeface="Bahnschrift SemiLight" panose="020B0502040204020203" pitchFamily="34" charset="0"/>
            </a:endParaRPr>
          </a:p>
        </p:txBody>
      </p:sp>
      <p:sp>
        <p:nvSpPr>
          <p:cNvPr id="65" name="!!TextBox 4">
            <a:extLst>
              <a:ext uri="{FF2B5EF4-FFF2-40B4-BE49-F238E27FC236}">
                <a16:creationId xmlns:a16="http://schemas.microsoft.com/office/drawing/2014/main" id="{BDCAE124-80C8-35BF-2439-C515412D09E9}"/>
              </a:ext>
            </a:extLst>
          </p:cNvPr>
          <p:cNvSpPr txBox="1"/>
          <p:nvPr/>
        </p:nvSpPr>
        <p:spPr>
          <a:xfrm>
            <a:off x="4126360" y="2132894"/>
            <a:ext cx="4018895" cy="784830"/>
          </a:xfrm>
          <a:prstGeom prst="rect">
            <a:avLst/>
          </a:prstGeom>
          <a:noFill/>
        </p:spPr>
        <p:txBody>
          <a:bodyPr wrap="square">
            <a:spAutoFit/>
          </a:bodyPr>
          <a:lstStyle/>
          <a:p>
            <a:pPr algn="ctr"/>
            <a:r>
              <a:rPr lang="vi-VN" sz="900" b="0" i="0" u="none" strike="noStrike">
                <a:noFill/>
                <a:effectLst/>
                <a:latin typeface="Bree Serif" panose="02000503040000020004" pitchFamily="2" charset="77"/>
              </a:rPr>
              <a:t>Tác phẩm Vợ nhặt được viết ngay sau khi Cách mạng tháng Tám thành công nhưng còn dang dở và bị mất bản thảo. Truyện có tiền thân là tiểu thuyết Xóm ngụ cư được in trong tập Con chó xấu xí Truyện đã khắc họa tình cảnh thê thảm của người nông dân Việt Nam trong nạn đói khủng khiếp năm 1945 cướp đi sinh mạng của hơn 2 triệu đồng bào ta.</a:t>
            </a:r>
            <a:endParaRPr lang="en-VN" sz="900">
              <a:noFill/>
              <a:latin typeface="Bree Serif" panose="02000503040000020004" pitchFamily="2" charset="77"/>
            </a:endParaRPr>
          </a:p>
        </p:txBody>
      </p:sp>
      <p:sp>
        <p:nvSpPr>
          <p:cNvPr id="19" name="!!Rounded Rectangle 18">
            <a:extLst>
              <a:ext uri="{FF2B5EF4-FFF2-40B4-BE49-F238E27FC236}">
                <a16:creationId xmlns:a16="http://schemas.microsoft.com/office/drawing/2014/main" id="{28BD619E-111D-CB83-5943-7A5B752D168F}"/>
              </a:ext>
            </a:extLst>
          </p:cNvPr>
          <p:cNvSpPr/>
          <p:nvPr/>
        </p:nvSpPr>
        <p:spPr>
          <a:xfrm>
            <a:off x="4616495" y="6698404"/>
            <a:ext cx="2959010" cy="80841"/>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2" name="!!Oval 9">
            <a:extLst>
              <a:ext uri="{FF2B5EF4-FFF2-40B4-BE49-F238E27FC236}">
                <a16:creationId xmlns:a16="http://schemas.microsoft.com/office/drawing/2014/main" id="{47EE3B56-BB65-4D91-888A-6622CE13A115}"/>
              </a:ext>
            </a:extLst>
          </p:cNvPr>
          <p:cNvSpPr/>
          <p:nvPr/>
        </p:nvSpPr>
        <p:spPr>
          <a:xfrm>
            <a:off x="4943872" y="167723"/>
            <a:ext cx="296865" cy="296865"/>
          </a:xfrm>
          <a:prstGeom prst="ellipse">
            <a:avLst/>
          </a:prstGeom>
          <a:blipFill dpi="0" rotWithShape="1">
            <a:blip r:embed="rId4"/>
            <a:srcRect/>
            <a:stretch>
              <a:fillRect l="-12500" t="-50000" r="-6250" b="-61080"/>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pic>
        <p:nvPicPr>
          <p:cNvPr id="5" name="Picture 4">
            <a:extLst>
              <a:ext uri="{FF2B5EF4-FFF2-40B4-BE49-F238E27FC236}">
                <a16:creationId xmlns:a16="http://schemas.microsoft.com/office/drawing/2014/main" id="{EDAEBA07-F39C-4B74-16AD-CF7C6E0EFAB7}"/>
              </a:ext>
            </a:extLst>
          </p:cNvPr>
          <p:cNvPicPr>
            <a:picLocks noChangeAspect="1"/>
          </p:cNvPicPr>
          <p:nvPr/>
        </p:nvPicPr>
        <p:blipFill>
          <a:blip r:embed="rId5"/>
          <a:stretch>
            <a:fillRect/>
          </a:stretch>
        </p:blipFill>
        <p:spPr>
          <a:xfrm>
            <a:off x="407368" y="4269326"/>
            <a:ext cx="1800200" cy="2304256"/>
          </a:xfrm>
          <a:prstGeom prst="rect">
            <a:avLst/>
          </a:prstGeom>
          <a:ln>
            <a:noFill/>
          </a:ln>
          <a:effectLst>
            <a:softEdge rad="112500"/>
          </a:effectLst>
        </p:spPr>
      </p:pic>
    </p:spTree>
    <p:extLst>
      <p:ext uri="{BB962C8B-B14F-4D97-AF65-F5344CB8AC3E}">
        <p14:creationId xmlns:p14="http://schemas.microsoft.com/office/powerpoint/2010/main" val="8765261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8A0503-D1F1-08A1-2EE6-23A0D1DC8186}"/>
              </a:ext>
            </a:extLst>
          </p:cNvPr>
          <p:cNvPicPr>
            <a:picLocks noChangeAspect="1"/>
          </p:cNvPicPr>
          <p:nvPr/>
        </p:nvPicPr>
        <p:blipFill rotWithShape="1">
          <a:blip r:embed="rId3"/>
          <a:srcRect t="40739" b="20437"/>
          <a:stretch/>
        </p:blipFill>
        <p:spPr>
          <a:xfrm>
            <a:off x="-17985" y="2122481"/>
            <a:ext cx="12264412" cy="4761445"/>
          </a:xfrm>
          <a:prstGeom prst="rect">
            <a:avLst/>
          </a:prstGeom>
        </p:spPr>
      </p:pic>
      <p:sp>
        <p:nvSpPr>
          <p:cNvPr id="3" name="!!Rectangle 2">
            <a:extLst>
              <a:ext uri="{FF2B5EF4-FFF2-40B4-BE49-F238E27FC236}">
                <a16:creationId xmlns:a16="http://schemas.microsoft.com/office/drawing/2014/main" id="{4295B201-379F-E574-7A93-495280A21B89}"/>
              </a:ext>
            </a:extLst>
          </p:cNvPr>
          <p:cNvSpPr/>
          <p:nvPr/>
        </p:nvSpPr>
        <p:spPr>
          <a:xfrm>
            <a:off x="-17985" y="3958982"/>
            <a:ext cx="12264412" cy="2924944"/>
          </a:xfrm>
          <a:prstGeom prst="rect">
            <a:avLst/>
          </a:prstGeom>
          <a:gradFill>
            <a:gsLst>
              <a:gs pos="0">
                <a:schemeClr val="tx1">
                  <a:alpha val="0"/>
                </a:schemeClr>
              </a:gs>
              <a:gs pos="99000">
                <a:schemeClr val="tx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ounded Rectangle 8">
            <a:extLst>
              <a:ext uri="{FF2B5EF4-FFF2-40B4-BE49-F238E27FC236}">
                <a16:creationId xmlns:a16="http://schemas.microsoft.com/office/drawing/2014/main" id="{1658F4B8-10FB-E44D-9591-7F62655BE8D2}"/>
              </a:ext>
            </a:extLst>
          </p:cNvPr>
          <p:cNvSpPr/>
          <p:nvPr/>
        </p:nvSpPr>
        <p:spPr>
          <a:xfrm>
            <a:off x="2747628" y="4503203"/>
            <a:ext cx="9181020" cy="1903944"/>
          </a:xfrm>
          <a:prstGeom prst="roundRect">
            <a:avLst/>
          </a:prstGeom>
          <a:solidFill>
            <a:schemeClr val="bg1">
              <a:alpha val="3808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err="1">
                <a:solidFill>
                  <a:schemeClr val="bg1"/>
                </a:solidFill>
                <a:latin typeface="Bree Serif" panose="02000503040000020004" pitchFamily="2" charset="77"/>
              </a:rPr>
              <a:t>Viết</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Báo</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Cáo</a:t>
            </a:r>
            <a:br>
              <a:rPr lang="en-US" sz="1400" dirty="0">
                <a:solidFill>
                  <a:schemeClr val="bg1"/>
                </a:solidFill>
                <a:latin typeface="Bree Serif" panose="02000503040000020004" pitchFamily="2" charset="77"/>
              </a:rPr>
            </a:br>
            <a:r>
              <a:rPr lang="en-US" sz="1400" dirty="0" err="1">
                <a:solidFill>
                  <a:schemeClr val="bg1"/>
                </a:solidFill>
                <a:latin typeface="Bree Serif" panose="02000503040000020004" pitchFamily="2" charset="77"/>
              </a:rPr>
              <a:t>Kiểm</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Lỗi</a:t>
            </a:r>
            <a:br>
              <a:rPr lang="en-US" sz="1400" dirty="0">
                <a:solidFill>
                  <a:schemeClr val="bg1"/>
                </a:solidFill>
                <a:latin typeface="Bree Serif" panose="02000503040000020004" pitchFamily="2" charset="77"/>
              </a:rPr>
            </a:br>
            <a:r>
              <a:rPr lang="en-US" sz="1400" dirty="0">
                <a:solidFill>
                  <a:schemeClr val="bg1"/>
                </a:solidFill>
                <a:latin typeface="Bree Serif" panose="02000503040000020004" pitchFamily="2" charset="77"/>
              </a:rPr>
              <a:t> </a:t>
            </a:r>
            <a:br>
              <a:rPr lang="en-US" sz="1400" dirty="0">
                <a:solidFill>
                  <a:schemeClr val="bg1"/>
                </a:solidFill>
                <a:latin typeface="Bree Serif" panose="02000503040000020004" pitchFamily="2" charset="77"/>
              </a:rPr>
            </a:br>
            <a:r>
              <a:rPr lang="en-US" sz="1400" dirty="0" err="1">
                <a:solidFill>
                  <a:schemeClr val="bg1"/>
                </a:solidFill>
                <a:latin typeface="Bree Serif" panose="02000503040000020004" pitchFamily="2" charset="77"/>
              </a:rPr>
              <a:t>Thiết</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Kế</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Các</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Chức</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Năng</a:t>
            </a:r>
            <a:r>
              <a:rPr lang="en-US" sz="1400" dirty="0">
                <a:solidFill>
                  <a:schemeClr val="bg1"/>
                </a:solidFill>
                <a:latin typeface="Bree Serif" panose="02000503040000020004" pitchFamily="2" charset="77"/>
              </a:rPr>
              <a:t> :</a:t>
            </a:r>
            <a:br>
              <a:rPr lang="en-US" sz="1400" dirty="0">
                <a:solidFill>
                  <a:schemeClr val="bg1"/>
                </a:solidFill>
                <a:latin typeface="Bree Serif" panose="02000503040000020004" pitchFamily="2" charset="77"/>
              </a:rPr>
            </a:b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Quản</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Lý</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Giảm</a:t>
            </a:r>
            <a:r>
              <a:rPr lang="en-US" sz="1400" dirty="0">
                <a:solidFill>
                  <a:schemeClr val="bg1"/>
                </a:solidFill>
                <a:latin typeface="Bree Serif" panose="02000503040000020004" pitchFamily="2" charset="77"/>
              </a:rPr>
              <a:t> </a:t>
            </a:r>
            <a:r>
              <a:rPr lang="en-US" sz="1400" dirty="0" err="1">
                <a:solidFill>
                  <a:schemeClr val="bg1"/>
                </a:solidFill>
                <a:latin typeface="Bree Serif" panose="02000503040000020004" pitchFamily="2" charset="77"/>
              </a:rPr>
              <a:t>Giá</a:t>
            </a:r>
            <a:endParaRPr lang="en-VN" sz="1400" dirty="0">
              <a:solidFill>
                <a:schemeClr val="bg1"/>
              </a:solidFill>
              <a:latin typeface="Bree Serif" panose="02000503040000020004" pitchFamily="2" charset="77"/>
            </a:endParaRPr>
          </a:p>
        </p:txBody>
      </p:sp>
      <p:sp>
        <p:nvSpPr>
          <p:cNvPr id="4" name="!!Rounded Rectangle 5">
            <a:extLst>
              <a:ext uri="{FF2B5EF4-FFF2-40B4-BE49-F238E27FC236}">
                <a16:creationId xmlns:a16="http://schemas.microsoft.com/office/drawing/2014/main" id="{E07CFF8D-545F-65D5-D56E-6EF9B08001B4}"/>
              </a:ext>
            </a:extLst>
          </p:cNvPr>
          <p:cNvSpPr/>
          <p:nvPr/>
        </p:nvSpPr>
        <p:spPr>
          <a:xfrm>
            <a:off x="4853862" y="107799"/>
            <a:ext cx="2484276" cy="400460"/>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0" name="TextBox 39">
            <a:extLst>
              <a:ext uri="{FF2B5EF4-FFF2-40B4-BE49-F238E27FC236}">
                <a16:creationId xmlns:a16="http://schemas.microsoft.com/office/drawing/2014/main" id="{3DA79A19-1D6E-EB77-BEF2-302A9564380F}"/>
              </a:ext>
            </a:extLst>
          </p:cNvPr>
          <p:cNvSpPr txBox="1"/>
          <p:nvPr/>
        </p:nvSpPr>
        <p:spPr>
          <a:xfrm>
            <a:off x="2603612" y="1697681"/>
            <a:ext cx="6984776" cy="276999"/>
          </a:xfrm>
          <a:prstGeom prst="rect">
            <a:avLst/>
          </a:prstGeom>
          <a:noFill/>
        </p:spPr>
        <p:txBody>
          <a:bodyPr wrap="square" rtlCol="0">
            <a:spAutoFit/>
          </a:bodyPr>
          <a:lstStyle/>
          <a:p>
            <a:pPr algn="ctr"/>
            <a:r>
              <a:rPr lang="en-US" sz="1200" dirty="0">
                <a:solidFill>
                  <a:schemeClr val="bg1"/>
                </a:solidFill>
                <a:latin typeface="Bree Serif" panose="02000503040000020004" pitchFamily="2" charset="77"/>
              </a:rPr>
              <a:t>Member : </a:t>
            </a:r>
            <a:r>
              <a:rPr lang="en-US" sz="1200" dirty="0" err="1">
                <a:solidFill>
                  <a:schemeClr val="bg1"/>
                </a:solidFill>
                <a:latin typeface="Bree Serif" panose="02000503040000020004" pitchFamily="2" charset="77"/>
              </a:rPr>
              <a:t>Nguyễn</a:t>
            </a:r>
            <a:r>
              <a:rPr lang="en-US" sz="1200" dirty="0">
                <a:solidFill>
                  <a:schemeClr val="bg1"/>
                </a:solidFill>
                <a:latin typeface="Bree Serif" panose="02000503040000020004" pitchFamily="2" charset="77"/>
              </a:rPr>
              <a:t> </a:t>
            </a:r>
            <a:r>
              <a:rPr lang="en-US" sz="1200" dirty="0" err="1">
                <a:solidFill>
                  <a:schemeClr val="bg1"/>
                </a:solidFill>
                <a:latin typeface="Bree Serif" panose="02000503040000020004" pitchFamily="2" charset="77"/>
              </a:rPr>
              <a:t>Đình</a:t>
            </a:r>
            <a:r>
              <a:rPr lang="en-US" sz="1200" dirty="0">
                <a:solidFill>
                  <a:schemeClr val="bg1"/>
                </a:solidFill>
                <a:latin typeface="Bree Serif" panose="02000503040000020004" pitchFamily="2" charset="77"/>
              </a:rPr>
              <a:t> </a:t>
            </a:r>
            <a:r>
              <a:rPr lang="en-US" sz="1200" dirty="0" err="1">
                <a:solidFill>
                  <a:schemeClr val="bg1"/>
                </a:solidFill>
                <a:latin typeface="Bree Serif" panose="02000503040000020004" pitchFamily="2" charset="77"/>
              </a:rPr>
              <a:t>Khôi</a:t>
            </a:r>
            <a:endParaRPr lang="en-VN" sz="1200" dirty="0">
              <a:solidFill>
                <a:schemeClr val="bg1"/>
              </a:solidFill>
              <a:latin typeface="Bree Serif" panose="02000503040000020004" pitchFamily="2" charset="77"/>
            </a:endParaRPr>
          </a:p>
        </p:txBody>
      </p:sp>
      <p:sp>
        <p:nvSpPr>
          <p:cNvPr id="41" name="TextBox 40">
            <a:extLst>
              <a:ext uri="{FF2B5EF4-FFF2-40B4-BE49-F238E27FC236}">
                <a16:creationId xmlns:a16="http://schemas.microsoft.com/office/drawing/2014/main" id="{152E148D-433A-53F0-DBCE-B1C70E6AAEEF}"/>
              </a:ext>
            </a:extLst>
          </p:cNvPr>
          <p:cNvSpPr txBox="1"/>
          <p:nvPr/>
        </p:nvSpPr>
        <p:spPr>
          <a:xfrm>
            <a:off x="2927648" y="764945"/>
            <a:ext cx="6984776" cy="830997"/>
          </a:xfrm>
          <a:prstGeom prst="rect">
            <a:avLst/>
          </a:prstGeom>
          <a:noFill/>
        </p:spPr>
        <p:txBody>
          <a:bodyPr wrap="square" rtlCol="0">
            <a:spAutoFit/>
          </a:bodyPr>
          <a:lstStyle/>
          <a:p>
            <a:pPr algn="ctr"/>
            <a:r>
              <a:rPr lang="en-US" sz="4800" dirty="0" err="1">
                <a:solidFill>
                  <a:schemeClr val="bg1"/>
                </a:solidFill>
                <a:latin typeface="Bahnschrift SemiLight" panose="020B0502040204020203" pitchFamily="34" charset="0"/>
              </a:rPr>
              <a:t>Phân</a:t>
            </a:r>
            <a:r>
              <a:rPr lang="en-US" sz="4800" dirty="0">
                <a:solidFill>
                  <a:schemeClr val="bg1"/>
                </a:solidFill>
                <a:latin typeface="Bahnschrift SemiLight" panose="020B0502040204020203" pitchFamily="34" charset="0"/>
              </a:rPr>
              <a:t> </a:t>
            </a:r>
            <a:r>
              <a:rPr lang="en-US" sz="4800" dirty="0" err="1">
                <a:solidFill>
                  <a:schemeClr val="bg1"/>
                </a:solidFill>
                <a:latin typeface="Bahnschrift SemiLight" panose="020B0502040204020203" pitchFamily="34" charset="0"/>
              </a:rPr>
              <a:t>Công</a:t>
            </a:r>
            <a:r>
              <a:rPr lang="en-US" sz="4800" dirty="0">
                <a:solidFill>
                  <a:schemeClr val="bg1"/>
                </a:solidFill>
                <a:latin typeface="Bahnschrift SemiLight" panose="020B0502040204020203" pitchFamily="34" charset="0"/>
              </a:rPr>
              <a:t> CÔNG VIỆC</a:t>
            </a:r>
            <a:endParaRPr lang="en-VN" sz="4800" dirty="0">
              <a:solidFill>
                <a:schemeClr val="bg1"/>
              </a:solidFill>
              <a:latin typeface="Bahnschrift SemiLight" panose="020B0502040204020203" pitchFamily="34" charset="0"/>
            </a:endParaRPr>
          </a:p>
        </p:txBody>
      </p:sp>
      <p:sp>
        <p:nvSpPr>
          <p:cNvPr id="65" name="!!TextBox 4">
            <a:extLst>
              <a:ext uri="{FF2B5EF4-FFF2-40B4-BE49-F238E27FC236}">
                <a16:creationId xmlns:a16="http://schemas.microsoft.com/office/drawing/2014/main" id="{BDCAE124-80C8-35BF-2439-C515412D09E9}"/>
              </a:ext>
            </a:extLst>
          </p:cNvPr>
          <p:cNvSpPr txBox="1"/>
          <p:nvPr/>
        </p:nvSpPr>
        <p:spPr>
          <a:xfrm>
            <a:off x="4126360" y="2132894"/>
            <a:ext cx="4018895" cy="784830"/>
          </a:xfrm>
          <a:prstGeom prst="rect">
            <a:avLst/>
          </a:prstGeom>
          <a:noFill/>
        </p:spPr>
        <p:txBody>
          <a:bodyPr wrap="square">
            <a:spAutoFit/>
          </a:bodyPr>
          <a:lstStyle/>
          <a:p>
            <a:pPr algn="ctr"/>
            <a:r>
              <a:rPr lang="vi-VN" sz="900" b="0" i="0" u="none" strike="noStrike">
                <a:noFill/>
                <a:effectLst/>
                <a:latin typeface="Bree Serif" panose="02000503040000020004" pitchFamily="2" charset="77"/>
              </a:rPr>
              <a:t>Tác phẩm Vợ nhặt được viết ngay sau khi Cách mạng tháng Tám thành công nhưng còn dang dở và bị mất bản thảo. Truyện có tiền thân là tiểu thuyết Xóm ngụ cư được in trong tập Con chó xấu xí Truyện đã khắc họa tình cảnh thê thảm của người nông dân Việt Nam trong nạn đói khủng khiếp năm 1945 cướp đi sinh mạng của hơn 2 triệu đồng bào ta.</a:t>
            </a:r>
            <a:endParaRPr lang="en-VN" sz="900">
              <a:noFill/>
              <a:latin typeface="Bree Serif" panose="02000503040000020004" pitchFamily="2" charset="77"/>
            </a:endParaRPr>
          </a:p>
        </p:txBody>
      </p:sp>
      <p:sp>
        <p:nvSpPr>
          <p:cNvPr id="19" name="!!Rounded Rectangle 18">
            <a:extLst>
              <a:ext uri="{FF2B5EF4-FFF2-40B4-BE49-F238E27FC236}">
                <a16:creationId xmlns:a16="http://schemas.microsoft.com/office/drawing/2014/main" id="{28BD619E-111D-CB83-5943-7A5B752D168F}"/>
              </a:ext>
            </a:extLst>
          </p:cNvPr>
          <p:cNvSpPr/>
          <p:nvPr/>
        </p:nvSpPr>
        <p:spPr>
          <a:xfrm>
            <a:off x="4616495" y="6698404"/>
            <a:ext cx="2959010" cy="80841"/>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2" name="!!Oval 9">
            <a:extLst>
              <a:ext uri="{FF2B5EF4-FFF2-40B4-BE49-F238E27FC236}">
                <a16:creationId xmlns:a16="http://schemas.microsoft.com/office/drawing/2014/main" id="{2EFD402F-9276-4E03-B9EB-C5FCA42137A1}"/>
              </a:ext>
            </a:extLst>
          </p:cNvPr>
          <p:cNvSpPr/>
          <p:nvPr/>
        </p:nvSpPr>
        <p:spPr>
          <a:xfrm>
            <a:off x="4943872" y="147960"/>
            <a:ext cx="296865" cy="296865"/>
          </a:xfrm>
          <a:prstGeom prst="ellipse">
            <a:avLst/>
          </a:prstGeom>
          <a:blipFill dpi="0" rotWithShape="1">
            <a:blip r:embed="rId4"/>
            <a:srcRect/>
            <a:stretch>
              <a:fillRect l="-12500" t="-50000" r="-6250" b="-61080"/>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pic>
        <p:nvPicPr>
          <p:cNvPr id="6" name="Picture 5">
            <a:extLst>
              <a:ext uri="{FF2B5EF4-FFF2-40B4-BE49-F238E27FC236}">
                <a16:creationId xmlns:a16="http://schemas.microsoft.com/office/drawing/2014/main" id="{28A86E57-E81D-268E-585B-35F406BEB66C}"/>
              </a:ext>
            </a:extLst>
          </p:cNvPr>
          <p:cNvPicPr>
            <a:picLocks noChangeAspect="1"/>
          </p:cNvPicPr>
          <p:nvPr/>
        </p:nvPicPr>
        <p:blipFill>
          <a:blip r:embed="rId5"/>
          <a:stretch>
            <a:fillRect/>
          </a:stretch>
        </p:blipFill>
        <p:spPr>
          <a:xfrm>
            <a:off x="551384" y="4317840"/>
            <a:ext cx="1728192" cy="2089307"/>
          </a:xfrm>
          <a:prstGeom prst="rect">
            <a:avLst/>
          </a:prstGeom>
          <a:ln>
            <a:noFill/>
          </a:ln>
          <a:effectLst>
            <a:softEdge rad="112500"/>
          </a:effectLst>
        </p:spPr>
      </p:pic>
    </p:spTree>
    <p:extLst>
      <p:ext uri="{BB962C8B-B14F-4D97-AF65-F5344CB8AC3E}">
        <p14:creationId xmlns:p14="http://schemas.microsoft.com/office/powerpoint/2010/main" val="28002967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TotalTime>
  <Words>980</Words>
  <Application>Microsoft Office PowerPoint</Application>
  <PresentationFormat>Widescreen</PresentationFormat>
  <Paragraphs>97</Paragraphs>
  <Slides>16</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Segoe Print</vt:lpstr>
      <vt:lpstr>Bahnschrift SemiBold</vt:lpstr>
      <vt:lpstr>Calibri</vt:lpstr>
      <vt:lpstr>Bahnschrift SemiLight</vt:lpstr>
      <vt:lpstr>Bahnschrift SemiCondensed</vt:lpstr>
      <vt:lpstr>Bree Serif</vt:lpstr>
      <vt:lpstr>Arial</vt:lpstr>
      <vt:lpstr>Cobe-HeavyItalic</vt:lpstr>
      <vt:lpstr>Calibri Light</vt:lpstr>
      <vt:lpstr>SVN-A Love Of Thunder</vt:lpstr>
      <vt:lpstr>Bahnschrift SemiLight Condensed</vt:lpstr>
      <vt:lpstr>SegoeuiPc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Công Nguyễn</dc:creator>
  <cp:lastModifiedBy>acer</cp:lastModifiedBy>
  <cp:revision>34</cp:revision>
  <dcterms:created xsi:type="dcterms:W3CDTF">2024-02-21T14:12:02Z</dcterms:created>
  <dcterms:modified xsi:type="dcterms:W3CDTF">2024-08-02T07:58:30Z</dcterms:modified>
</cp:coreProperties>
</file>